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sldIdLst>
    <p:sldId id="256" r:id="rId2"/>
    <p:sldId id="257" r:id="rId3"/>
    <p:sldId id="259" r:id="rId4"/>
    <p:sldId id="260" r:id="rId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llemlayout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653CD-7680-4B45-8C0F-061072CB2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DAA94A1-836F-46C7-816D-C79B64754A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36A084A-6BBF-452F-ABE4-D5BAC303C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C1332DB-84DF-478F-AE6E-DDF780349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A61FEBB-2AC7-44BB-93F4-F9F1BC403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098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D64AA4-A486-4603-9654-A5E446468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9A127B9-D9B5-4185-88B7-081707D1B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03296F9-E091-4268-A03B-FA68E6E06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67A1FD5-6F1A-444A-83B9-830AC6ADD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A9B846-D867-4BF0-B34F-43D2AB958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868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C19DF93-407B-4254-B07A-B9CC366F20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E84F2B0-9A1E-4367-A535-BD2F7CABAE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291A38F-57BC-4D50-A24A-C7CA83D2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6843B80-9860-4786-ADA0-FAA34346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FC4FA5A-2FD9-4941-8145-7D50F7804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828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6FD752-5DD8-4A77-8086-F9FF5DF73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26E4406-22CC-43B9-9D94-55C6BF053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3009B1B-8786-4E57-991E-36976C2E8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2CCEE45-4B0D-4736-A13C-CF1BD38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5BC9DE9-3194-4D8A-884C-88DCCC538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418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41F210-842F-42A6-B5D0-239BE2094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3D117AF-81A8-4FBE-9CE9-662E65E03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4FE60E6-5A74-420A-8D09-0CB0F0007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7197C2E-9BB7-43A9-9026-E9EA3FF01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7E4FE45-638F-4B84-BD43-66FEA7FF3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920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6A1F1-B392-4247-8127-BFB8FFC35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F85B132-BF27-4DEF-ACB2-A5A88C918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525923E-84A3-4CB0-9307-C18BB2F53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460FE76-69C1-4E69-96CE-8D1A10FF6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DA7388A-695D-4788-BBF4-A8F53C30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DDA8B49-5B66-418A-95BC-91D0B77EE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751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9A55A7-80F5-494E-94AC-BBD68AFD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9A69D10-16DD-4652-BFA6-00884DCDE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618BA15-EEB7-484B-97EF-F9438A5A3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1DC2D7-98F1-4BD5-85E8-3D518F2838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EBF076F-874C-4DDE-BD39-4F82E3983C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7CA079B-468E-48BF-B2AE-315A27DA2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127FAA53-E3CD-4239-83DA-AE13EFBB4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E9BC6F2B-14F4-42E8-8C01-0780B011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025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D982AF-327B-4C61-B64E-C0E9A6E08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3983F51-14B0-4B7C-9F08-F79FF0072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0D18200-931A-416E-8D15-7F1D693B3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794292A-340A-4902-9E1B-26B41DE6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14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EE30A93-654B-42A1-9CEC-97262006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DC98FC3-8331-4B18-A331-C6A08B855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B101A1A-EF11-4969-9309-B8ACF05E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865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3087E-1870-4733-8DE5-0C3C6802B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5152D7-5819-43C4-845B-E3D4B85EC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40D0E38-972E-48C8-82A1-11AA53595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B630E20-F67B-4AA9-9D7C-2E30E0071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0844DFC-CE9F-48AD-B2C9-28B5A0AC2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D152BA5-1356-4684-A8C9-CAC57D73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46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44EF81-9558-4728-8F1D-DED2C7309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75F7144-89B3-4281-9FB0-CD5DC14A3A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C378E7B-B00D-47D2-83AD-D1770297D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AFE43FE-91AD-4175-A557-C4E4E24B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C0F0B13-4F1E-4FF7-B836-06D13CC25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BA6E8F6-0258-45E5-BD9F-9F16B731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18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866FE6E-9E98-489B-B666-63AB2E5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E7355A9-F6D6-47BD-B417-B3FC1A0E3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2ED11DE-A2E4-4645-B88E-D27BF7C4B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D9F16C0-F199-42F5-9742-8E1DED6EB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826749F-B746-42CF-A197-D1BDAFAFCB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7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C986EF-ED31-4607-8809-4240E91E9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4" y="5490971"/>
            <a:ext cx="6962072" cy="1159200"/>
          </a:xfrm>
        </p:spPr>
        <p:txBody>
          <a:bodyPr anchor="ctr">
            <a:normAutofit/>
          </a:bodyPr>
          <a:lstStyle/>
          <a:p>
            <a:pPr algn="l"/>
            <a:r>
              <a:rPr lang="da-DK" sz="4000">
                <a:solidFill>
                  <a:srgbClr val="FFFFFF"/>
                </a:solidFill>
              </a:rPr>
              <a:t>Strategiaftale - DCuF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3305CDC-6826-488D-A384-136BE76CF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6522" y="5633765"/>
            <a:ext cx="3408555" cy="873612"/>
          </a:xfrm>
        </p:spPr>
        <p:txBody>
          <a:bodyPr anchor="ctr">
            <a:normAutofit/>
          </a:bodyPr>
          <a:lstStyle/>
          <a:p>
            <a:pPr algn="l"/>
            <a:r>
              <a:rPr lang="da-DK" sz="2000" dirty="0">
                <a:solidFill>
                  <a:srgbClr val="FFFFFF"/>
                </a:solidFill>
              </a:rPr>
              <a:t>2022-2025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21C80B8-68D6-4FBE-9CE5-68DE1AAF3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781" y="390832"/>
            <a:ext cx="9771057" cy="45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63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D1D5C75-629F-4558-8769-879EC02143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81C1B"/>
              </a:clrFrom>
              <a:clrTo>
                <a:srgbClr val="181C1B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403860" y="491915"/>
            <a:ext cx="4472940" cy="502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D24E7CA-FD3B-4F19-9AEB-B665C5217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" y="3669029"/>
            <a:ext cx="2942210" cy="4833745"/>
          </a:xfrm>
        </p:spPr>
        <p:txBody>
          <a:bodyPr>
            <a:normAutofit/>
          </a:bodyPr>
          <a:lstStyle/>
          <a:p>
            <a:r>
              <a:rPr lang="da-DK" sz="3300" b="1" dirty="0"/>
              <a:t>Spor 1. Vækststrategi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70E0D5A3-46EA-4EC5-8077-144E59698F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6191526"/>
              </p:ext>
            </p:extLst>
          </p:nvPr>
        </p:nvGraphicFramePr>
        <p:xfrm>
          <a:off x="5196242" y="82123"/>
          <a:ext cx="6864350" cy="6373712"/>
        </p:xfrm>
        <a:graphic>
          <a:graphicData uri="http://schemas.openxmlformats.org/drawingml/2006/table">
            <a:tbl>
              <a:tblPr firstRow="1" firstCol="1" bandRow="1"/>
              <a:tblGrid>
                <a:gridCol w="6864350">
                  <a:extLst>
                    <a:ext uri="{9D8B030D-6E8A-4147-A177-3AD203B41FA5}">
                      <a16:colId xmlns:a16="http://schemas.microsoft.com/office/drawing/2014/main" val="1057101823"/>
                    </a:ext>
                  </a:extLst>
                </a:gridCol>
              </a:tblGrid>
              <a:tr h="433159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a-DK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9" marR="9019" marT="901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832321"/>
                  </a:ext>
                </a:extLst>
              </a:tr>
              <a:tr h="5940553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da-DK" sz="1400" b="1" i="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”Vi vil være flere af os”</a:t>
                      </a:r>
                      <a:endParaRPr lang="da-DK" sz="1800" b="1" i="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a-DK" sz="16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Rekrutteringsaktiviteter: </a:t>
                      </a:r>
                      <a:endParaRPr lang="da-DK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Planlægning og afholdelse af Vinter OL-kampagne i februar 2022. </a:t>
                      </a:r>
                      <a:endParaRPr lang="da-DK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347472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Afholdelse og udvikling af events med fokus på placering af streetcurlingbaner</a:t>
                      </a: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på forskellige </a:t>
                      </a:r>
                      <a:r>
                        <a:rPr lang="da-DK" sz="1600" b="0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lokationer</a:t>
                      </a: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da-DK" sz="24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347472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SoMe/Kommunikation. Hjælpe curlingklubberne med at blive mere synlige i deres lokalsamfund gennem brug af sociale medier</a:t>
                      </a:r>
                      <a:r>
                        <a:rPr lang="da-DK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da-DK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lokale platforme og medier</a:t>
                      </a:r>
                      <a:r>
                        <a:rPr lang="da-DK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Løbende udvikle indhold,</a:t>
                      </a:r>
                      <a:r>
                        <a:rPr lang="da-DK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der formidler curlingsporten.</a:t>
                      </a:r>
                      <a:endParaRPr lang="da-DK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da-DK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a-D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Fastholdelse aktiviteter</a:t>
                      </a: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DCuF vil hjælpe curlingklubberne med at fastholde nuværende og potentielle curlingspillere, og hermed forebygge yderligere frafald i sporten. </a:t>
                      </a:r>
                      <a:endParaRPr lang="da-DK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Udvikling og afprøvning af koncept for begynderturneringer</a:t>
                      </a: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 øst og i vest. </a:t>
                      </a:r>
                      <a:endParaRPr lang="da-DK" sz="24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347472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Klubnetværk – skabe en platform, hvor bestyrelsen kan sparre og </a:t>
                      </a:r>
                      <a:r>
                        <a:rPr lang="da-DK" sz="1600" b="0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vidensdele</a:t>
                      </a: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på tværs. </a:t>
                      </a:r>
                      <a:endParaRPr lang="da-DK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347472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Klubudviklingsforløb med fokus på fastholdelse eller rekruttering.</a:t>
                      </a:r>
                    </a:p>
                    <a:p>
                      <a:pPr marL="347472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da-D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7472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da-D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da-DK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40" marR="64940" marT="90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145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3588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B164014-4C66-4747-B2A9-D7A3BAD07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88" y="447675"/>
            <a:ext cx="4524243" cy="43910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D24E7CA-FD3B-4F19-9AEB-B665C5217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188" y="3819525"/>
            <a:ext cx="2942210" cy="3873837"/>
          </a:xfrm>
        </p:spPr>
        <p:txBody>
          <a:bodyPr>
            <a:normAutofit/>
          </a:bodyPr>
          <a:lstStyle/>
          <a:p>
            <a:r>
              <a:rPr lang="da-DK" sz="3300" b="1" dirty="0"/>
              <a:t>Spor 2. Talent- og elitestrategi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70E0D5A3-46EA-4EC5-8077-144E59698F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3433892"/>
              </p:ext>
            </p:extLst>
          </p:nvPr>
        </p:nvGraphicFramePr>
        <p:xfrm>
          <a:off x="5142960" y="86886"/>
          <a:ext cx="6812820" cy="6646415"/>
        </p:xfrm>
        <a:graphic>
          <a:graphicData uri="http://schemas.openxmlformats.org/drawingml/2006/table">
            <a:tbl>
              <a:tblPr firstRow="1" firstCol="1" bandRow="1"/>
              <a:tblGrid>
                <a:gridCol w="6812820">
                  <a:extLst>
                    <a:ext uri="{9D8B030D-6E8A-4147-A177-3AD203B41FA5}">
                      <a16:colId xmlns:a16="http://schemas.microsoft.com/office/drawing/2014/main" val="1057101823"/>
                    </a:ext>
                  </a:extLst>
                </a:gridCol>
              </a:tblGrid>
              <a:tr h="366644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a-DK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9" marR="9019" marT="901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832321"/>
                  </a:ext>
                </a:extLst>
              </a:tr>
              <a:tr h="5687026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da-DK" sz="1600" b="0" i="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DCuF vil styrke talent- og elitetræningsmiljøet for at skabe resultater i verdensklasse både på kort- og langsigt. </a:t>
                      </a: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a-DK" sz="16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Elitecenteret: </a:t>
                      </a: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denne indsats vil vi udvikle rammerne inden for Elitecenteret for at skabe de bedste betingelser for, at udøverne kan kvalificere sig til mesterskaber og vinde medaljer. I Elitecenteret vil vi fokusere på at øge kvaliteten af træningen ved fælles træningssamlinger. </a:t>
                      </a:r>
                    </a:p>
                    <a:p>
                      <a:pPr marL="342900" indent="-3429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Fælles træningssamlinger i elitecenteret. </a:t>
                      </a:r>
                    </a:p>
                    <a:p>
                      <a:pPr marL="342900" indent="-3429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DCuF vil styrke indsatsen for kørestolscurling. </a:t>
                      </a: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da-DK" sz="1600" b="0" i="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a-DK" sz="16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Styrkende talentmiljøer:</a:t>
                      </a: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lokale træningsmiljøer har en afgørende betydning for om et talent udvikler sit potentiale. DCuF vil derfor have fokus på at understøtte og udvikle de klubtræningsmiljøer, som talenterne befinder sig i.</a:t>
                      </a:r>
                    </a:p>
                    <a:p>
                      <a:pPr marL="342900" indent="-3429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Udformning af en fælles talent og elitestrategi. </a:t>
                      </a:r>
                    </a:p>
                    <a:p>
                      <a:pPr marL="342900" indent="-3429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Udformning af træner 1 uddannelse samt uddanne klub- og elitetrænere. </a:t>
                      </a:r>
                    </a:p>
                    <a:p>
                      <a:pPr marL="342900" indent="-3429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Talent og elitenetværk. Netværket bliver udformet efter udarbejdelsen af træneruddannelsen og talent og elitestrategien, da forbundet på dette tidspunkt vil have et fællessprog og fundament at tale ud fra. </a:t>
                      </a: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da-DK" sz="1400" b="0" i="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da-DK" sz="1400" b="0" i="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40" marR="64940" marT="90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145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1561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E6BBD1D-62D6-4805-9A1E-ED3702D29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45" y="590189"/>
            <a:ext cx="4438650" cy="44386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D24E7CA-FD3B-4F19-9AEB-B665C5217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80" y="3286124"/>
            <a:ext cx="4743580" cy="4833745"/>
          </a:xfrm>
        </p:spPr>
        <p:txBody>
          <a:bodyPr>
            <a:normAutofit/>
          </a:bodyPr>
          <a:lstStyle/>
          <a:p>
            <a:r>
              <a:rPr lang="da-DK" sz="3300" b="1" dirty="0"/>
              <a:t>Spor 3. Organisationsudvikling.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70E0D5A3-46EA-4EC5-8077-144E59698F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4932238"/>
              </p:ext>
            </p:extLst>
          </p:nvPr>
        </p:nvGraphicFramePr>
        <p:xfrm>
          <a:off x="5142960" y="116414"/>
          <a:ext cx="6864350" cy="6339421"/>
        </p:xfrm>
        <a:graphic>
          <a:graphicData uri="http://schemas.openxmlformats.org/drawingml/2006/table">
            <a:tbl>
              <a:tblPr firstRow="1" firstCol="1" bandRow="1"/>
              <a:tblGrid>
                <a:gridCol w="6864350">
                  <a:extLst>
                    <a:ext uri="{9D8B030D-6E8A-4147-A177-3AD203B41FA5}">
                      <a16:colId xmlns:a16="http://schemas.microsoft.com/office/drawing/2014/main" val="1057101823"/>
                    </a:ext>
                  </a:extLst>
                </a:gridCol>
              </a:tblGrid>
              <a:tr h="430829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a-DK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9" marR="9019" marT="901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832321"/>
                  </a:ext>
                </a:extLst>
              </a:tr>
              <a:tr h="5908592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Ambitionen er, at DCuF i 2025 har de nødvendige redskaber og den rette viden til at kunne motivere, inspirere og lede som en samlet enhed for herved i højere grad at kunne varetage både klubbers og medlemmers behov og interesser.</a:t>
                      </a: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a-DK" sz="16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Styrket internt samarbejde i forbundsbestyrelsen</a:t>
                      </a:r>
                    </a:p>
                    <a:p>
                      <a:pPr marL="342900" indent="-3429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AutoNum type="arabicPeriod"/>
                      </a:pP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Forbundsbestyrelsen vil indgå i et udviklingsforløb sammen med team organisation og ledelse. </a:t>
                      </a:r>
                    </a:p>
                    <a:p>
                      <a:pPr marL="342900" indent="-3429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AutoNum type="arabicPeriod"/>
                      </a:pP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Forbundsbestyrelsen vil deltage i kompetenceløftende aktiviteter, på baggrund af forløbet med team organisation og ledelse.</a:t>
                      </a:r>
                    </a:p>
                    <a:p>
                      <a:pPr marL="342900" indent="-3429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AutoNum type="arabicPeriod"/>
                      </a:pP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Forbundsbestyrelsen vil udforme en kommunikationsstrategi. </a:t>
                      </a:r>
                      <a:endParaRPr lang="da-DK" sz="1600" b="1" i="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da-DK" sz="16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Styrket samarbejde med forbundsklubberne.</a:t>
                      </a:r>
                    </a:p>
                    <a:p>
                      <a:pPr marL="342900" indent="-3429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Forbundsbestyrelsen vil lave en analyse af, om forbundets initiativer er relevante, hvor udviklingspotentialet for </a:t>
                      </a:r>
                      <a:r>
                        <a:rPr lang="da-DK" sz="1600" b="0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DCuF</a:t>
                      </a: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ligger, og hvad klubberne har behov for. </a:t>
                      </a:r>
                    </a:p>
                    <a:p>
                      <a:pPr marL="342900" indent="-3429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Klubinvolvering. Forbundsbestyrelsen vil holde to årlige møder, hvor klubberne involveres i udviklingen af DCuF. </a:t>
                      </a:r>
                    </a:p>
                    <a:p>
                      <a:pPr marL="342900" indent="-3429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da-DK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Udformning af den nye strategi. Forbundsbestyrelsen vil skabe plads til udvikling og udformning af den nye strategi, der skal udarbejdes i år 2024/2025. </a:t>
                      </a:r>
                    </a:p>
                  </a:txBody>
                  <a:tcPr marL="64940" marR="64940" marT="90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145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511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4350</TotalTime>
  <Words>468</Words>
  <Application>Microsoft Office PowerPoint</Application>
  <PresentationFormat>Widescreen</PresentationFormat>
  <Paragraphs>36</Paragraphs>
  <Slides>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Office-tema</vt:lpstr>
      <vt:lpstr>Strategiaftale - DCuF</vt:lpstr>
      <vt:lpstr>Spor 1. Vækststrategi</vt:lpstr>
      <vt:lpstr>Spor 2. Talent- og elitestrategi</vt:lpstr>
      <vt:lpstr>Spor 3. Organisationsudvikling.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Strategiaftale - DCuF</dc:title>
  <dc:creator>Mia Barrett</dc:creator>
  <cp:lastModifiedBy>Mia Barrett</cp:lastModifiedBy>
  <cp:revision>9</cp:revision>
  <dcterms:created xsi:type="dcterms:W3CDTF">2022-02-28T08:05:32Z</dcterms:created>
  <dcterms:modified xsi:type="dcterms:W3CDTF">2022-04-20T07:12:32Z</dcterms:modified>
</cp:coreProperties>
</file>