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70" r:id="rId5"/>
    <p:sldId id="269" r:id="rId6"/>
    <p:sldId id="264" r:id="rId7"/>
    <p:sldId id="265" r:id="rId8"/>
    <p:sldId id="258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947" autoAdjust="0"/>
  </p:normalViewPr>
  <p:slideViewPr>
    <p:cSldViewPr snapToGrid="0">
      <p:cViewPr>
        <p:scale>
          <a:sx n="77" d="100"/>
          <a:sy n="77" d="100"/>
        </p:scale>
        <p:origin x="268" y="-8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069AC6-C9FC-4463-81EF-FD6C1F132D9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7687203-C0EC-406E-8F06-A1893A27F21D}">
      <dgm:prSet/>
      <dgm:spPr/>
      <dgm:t>
        <a:bodyPr/>
        <a:lstStyle/>
        <a:p>
          <a:r>
            <a:rPr lang="da-DK" b="1"/>
            <a:t>Pointer: </a:t>
          </a:r>
          <a:endParaRPr lang="en-US"/>
        </a:p>
      </dgm:t>
    </dgm:pt>
    <dgm:pt modelId="{44BA1DA3-3A89-4091-B2E1-6B71DEB81823}" type="parTrans" cxnId="{9308AA6B-4131-4C57-BB07-2242EC46669B}">
      <dgm:prSet/>
      <dgm:spPr/>
      <dgm:t>
        <a:bodyPr/>
        <a:lstStyle/>
        <a:p>
          <a:endParaRPr lang="en-US"/>
        </a:p>
      </dgm:t>
    </dgm:pt>
    <dgm:pt modelId="{46BB172E-EC73-4682-85AE-48692B3D0527}" type="sibTrans" cxnId="{9308AA6B-4131-4C57-BB07-2242EC46669B}">
      <dgm:prSet/>
      <dgm:spPr/>
      <dgm:t>
        <a:bodyPr/>
        <a:lstStyle/>
        <a:p>
          <a:endParaRPr lang="en-US"/>
        </a:p>
      </dgm:t>
    </dgm:pt>
    <dgm:pt modelId="{242F6585-B121-4E7C-894D-035A9AB2FEB4}">
      <dgm:prSet/>
      <dgm:spPr/>
      <dgm:t>
        <a:bodyPr/>
        <a:lstStyle/>
        <a:p>
          <a:r>
            <a:rPr lang="da-DK"/>
            <a:t>520.000 ”højpotentielle” frivillige</a:t>
          </a:r>
          <a:endParaRPr lang="en-US"/>
        </a:p>
      </dgm:t>
    </dgm:pt>
    <dgm:pt modelId="{D99BAA64-BC96-4A44-994A-4FC02F5C2246}" type="parTrans" cxnId="{36743794-49A2-4D31-B083-975AD32B973B}">
      <dgm:prSet/>
      <dgm:spPr/>
      <dgm:t>
        <a:bodyPr/>
        <a:lstStyle/>
        <a:p>
          <a:endParaRPr lang="en-US"/>
        </a:p>
      </dgm:t>
    </dgm:pt>
    <dgm:pt modelId="{0CE849C1-7CC9-429D-8485-D974CFB7B192}" type="sibTrans" cxnId="{36743794-49A2-4D31-B083-975AD32B973B}">
      <dgm:prSet/>
      <dgm:spPr/>
      <dgm:t>
        <a:bodyPr/>
        <a:lstStyle/>
        <a:p>
          <a:endParaRPr lang="en-US"/>
        </a:p>
      </dgm:t>
    </dgm:pt>
    <dgm:pt modelId="{AF6E979C-6D22-4248-A07A-69C398440E44}">
      <dgm:prSet/>
      <dgm:spPr/>
      <dgm:t>
        <a:bodyPr/>
        <a:lstStyle/>
        <a:p>
          <a:r>
            <a:rPr lang="da-DK"/>
            <a:t>De højpotentielle frivillige vil gerne være ”lejlighedsvis frivillige”</a:t>
          </a:r>
          <a:endParaRPr lang="en-US"/>
        </a:p>
      </dgm:t>
    </dgm:pt>
    <dgm:pt modelId="{AA013E13-0425-4E3B-9DDD-92E960937905}" type="parTrans" cxnId="{38CF50D7-EA88-4E7F-AF35-AEE7FB16C816}">
      <dgm:prSet/>
      <dgm:spPr/>
      <dgm:t>
        <a:bodyPr/>
        <a:lstStyle/>
        <a:p>
          <a:endParaRPr lang="en-US"/>
        </a:p>
      </dgm:t>
    </dgm:pt>
    <dgm:pt modelId="{0894BEA3-4DD1-4DD2-842D-51F2F09964FA}" type="sibTrans" cxnId="{38CF50D7-EA88-4E7F-AF35-AEE7FB16C816}">
      <dgm:prSet/>
      <dgm:spPr/>
      <dgm:t>
        <a:bodyPr/>
        <a:lstStyle/>
        <a:p>
          <a:endParaRPr lang="en-US"/>
        </a:p>
      </dgm:t>
    </dgm:pt>
    <dgm:pt modelId="{5E13BC4B-533D-4CA5-BA02-8D4ACC5906B7}">
      <dgm:prSet/>
      <dgm:spPr/>
      <dgm:t>
        <a:bodyPr/>
        <a:lstStyle/>
        <a:p>
          <a:r>
            <a:rPr lang="da-DK"/>
            <a:t>Foreninger er forskellige(geografi, størrelse, type).</a:t>
          </a:r>
          <a:endParaRPr lang="en-US"/>
        </a:p>
      </dgm:t>
    </dgm:pt>
    <dgm:pt modelId="{761FDA45-EBFE-4EEC-9492-E17EE1016F5A}" type="parTrans" cxnId="{9E71B0B3-0EE2-44D8-B902-D49DE6BAD1A8}">
      <dgm:prSet/>
      <dgm:spPr/>
      <dgm:t>
        <a:bodyPr/>
        <a:lstStyle/>
        <a:p>
          <a:endParaRPr lang="en-US"/>
        </a:p>
      </dgm:t>
    </dgm:pt>
    <dgm:pt modelId="{3A8A834C-4698-40C7-94B4-B175E2E559CF}" type="sibTrans" cxnId="{9E71B0B3-0EE2-44D8-B902-D49DE6BAD1A8}">
      <dgm:prSet/>
      <dgm:spPr/>
      <dgm:t>
        <a:bodyPr/>
        <a:lstStyle/>
        <a:p>
          <a:endParaRPr lang="en-US"/>
        </a:p>
      </dgm:t>
    </dgm:pt>
    <dgm:pt modelId="{4362F2B1-DF21-4B67-A65E-96957911C856}" type="pres">
      <dgm:prSet presAssocID="{AC069AC6-C9FC-4463-81EF-FD6C1F132D9D}" presName="vert0" presStyleCnt="0">
        <dgm:presLayoutVars>
          <dgm:dir/>
          <dgm:animOne val="branch"/>
          <dgm:animLvl val="lvl"/>
        </dgm:presLayoutVars>
      </dgm:prSet>
      <dgm:spPr/>
    </dgm:pt>
    <dgm:pt modelId="{DEB7C2A2-70EE-40DF-AB29-23E9B1B1B064}" type="pres">
      <dgm:prSet presAssocID="{57687203-C0EC-406E-8F06-A1893A27F21D}" presName="thickLine" presStyleLbl="alignNode1" presStyleIdx="0" presStyleCnt="4"/>
      <dgm:spPr/>
    </dgm:pt>
    <dgm:pt modelId="{9B223622-B51A-4CBA-98FA-DB7272533231}" type="pres">
      <dgm:prSet presAssocID="{57687203-C0EC-406E-8F06-A1893A27F21D}" presName="horz1" presStyleCnt="0"/>
      <dgm:spPr/>
    </dgm:pt>
    <dgm:pt modelId="{8941B807-51E4-424E-88C7-63E49AFCE219}" type="pres">
      <dgm:prSet presAssocID="{57687203-C0EC-406E-8F06-A1893A27F21D}" presName="tx1" presStyleLbl="revTx" presStyleIdx="0" presStyleCnt="4"/>
      <dgm:spPr/>
    </dgm:pt>
    <dgm:pt modelId="{C06DB31C-B7AD-426C-AF8D-0925C2568742}" type="pres">
      <dgm:prSet presAssocID="{57687203-C0EC-406E-8F06-A1893A27F21D}" presName="vert1" presStyleCnt="0"/>
      <dgm:spPr/>
    </dgm:pt>
    <dgm:pt modelId="{0041A2B5-3A9E-4E3E-976D-ED9D3DD88D3C}" type="pres">
      <dgm:prSet presAssocID="{242F6585-B121-4E7C-894D-035A9AB2FEB4}" presName="thickLine" presStyleLbl="alignNode1" presStyleIdx="1" presStyleCnt="4"/>
      <dgm:spPr/>
    </dgm:pt>
    <dgm:pt modelId="{C90A6DCF-9273-4D95-A6E6-F6359E3A73A2}" type="pres">
      <dgm:prSet presAssocID="{242F6585-B121-4E7C-894D-035A9AB2FEB4}" presName="horz1" presStyleCnt="0"/>
      <dgm:spPr/>
    </dgm:pt>
    <dgm:pt modelId="{AC2B3ABF-5A77-4189-A8EB-252FE7BDBA8D}" type="pres">
      <dgm:prSet presAssocID="{242F6585-B121-4E7C-894D-035A9AB2FEB4}" presName="tx1" presStyleLbl="revTx" presStyleIdx="1" presStyleCnt="4"/>
      <dgm:spPr/>
    </dgm:pt>
    <dgm:pt modelId="{5ED42146-CCAB-47E5-A3DF-A19C385551CB}" type="pres">
      <dgm:prSet presAssocID="{242F6585-B121-4E7C-894D-035A9AB2FEB4}" presName="vert1" presStyleCnt="0"/>
      <dgm:spPr/>
    </dgm:pt>
    <dgm:pt modelId="{D73E2852-4398-4772-9EE5-7EE3FB08F81F}" type="pres">
      <dgm:prSet presAssocID="{AF6E979C-6D22-4248-A07A-69C398440E44}" presName="thickLine" presStyleLbl="alignNode1" presStyleIdx="2" presStyleCnt="4"/>
      <dgm:spPr/>
    </dgm:pt>
    <dgm:pt modelId="{CC513676-D7EC-4CF4-B341-CCCA7DD0ECB1}" type="pres">
      <dgm:prSet presAssocID="{AF6E979C-6D22-4248-A07A-69C398440E44}" presName="horz1" presStyleCnt="0"/>
      <dgm:spPr/>
    </dgm:pt>
    <dgm:pt modelId="{5809128A-D843-46E1-9545-C5CE6AC26128}" type="pres">
      <dgm:prSet presAssocID="{AF6E979C-6D22-4248-A07A-69C398440E44}" presName="tx1" presStyleLbl="revTx" presStyleIdx="2" presStyleCnt="4"/>
      <dgm:spPr/>
    </dgm:pt>
    <dgm:pt modelId="{7E1C3916-4DB8-4059-A9CA-2D7707E54B58}" type="pres">
      <dgm:prSet presAssocID="{AF6E979C-6D22-4248-A07A-69C398440E44}" presName="vert1" presStyleCnt="0"/>
      <dgm:spPr/>
    </dgm:pt>
    <dgm:pt modelId="{08477C80-05BD-4468-AE8C-E544CF152A09}" type="pres">
      <dgm:prSet presAssocID="{5E13BC4B-533D-4CA5-BA02-8D4ACC5906B7}" presName="thickLine" presStyleLbl="alignNode1" presStyleIdx="3" presStyleCnt="4"/>
      <dgm:spPr/>
    </dgm:pt>
    <dgm:pt modelId="{A0099CA5-899C-4A66-A8AA-437A770A036E}" type="pres">
      <dgm:prSet presAssocID="{5E13BC4B-533D-4CA5-BA02-8D4ACC5906B7}" presName="horz1" presStyleCnt="0"/>
      <dgm:spPr/>
    </dgm:pt>
    <dgm:pt modelId="{FE31F7B7-7F39-437C-89EE-E8179861A9F8}" type="pres">
      <dgm:prSet presAssocID="{5E13BC4B-533D-4CA5-BA02-8D4ACC5906B7}" presName="tx1" presStyleLbl="revTx" presStyleIdx="3" presStyleCnt="4"/>
      <dgm:spPr/>
    </dgm:pt>
    <dgm:pt modelId="{33762345-25AF-4B9B-BFAB-0FB9ABF97861}" type="pres">
      <dgm:prSet presAssocID="{5E13BC4B-533D-4CA5-BA02-8D4ACC5906B7}" presName="vert1" presStyleCnt="0"/>
      <dgm:spPr/>
    </dgm:pt>
  </dgm:ptLst>
  <dgm:cxnLst>
    <dgm:cxn modelId="{9308AA6B-4131-4C57-BB07-2242EC46669B}" srcId="{AC069AC6-C9FC-4463-81EF-FD6C1F132D9D}" destId="{57687203-C0EC-406E-8F06-A1893A27F21D}" srcOrd="0" destOrd="0" parTransId="{44BA1DA3-3A89-4091-B2E1-6B71DEB81823}" sibTransId="{46BB172E-EC73-4682-85AE-48692B3D0527}"/>
    <dgm:cxn modelId="{6A24917E-DC4A-4209-83A6-34A98D4A2E19}" type="presOf" srcId="{AC069AC6-C9FC-4463-81EF-FD6C1F132D9D}" destId="{4362F2B1-DF21-4B67-A65E-96957911C856}" srcOrd="0" destOrd="0" presId="urn:microsoft.com/office/officeart/2008/layout/LinedList"/>
    <dgm:cxn modelId="{D66A988B-CD51-4343-AB01-BC0CFBA4BE21}" type="presOf" srcId="{242F6585-B121-4E7C-894D-035A9AB2FEB4}" destId="{AC2B3ABF-5A77-4189-A8EB-252FE7BDBA8D}" srcOrd="0" destOrd="0" presId="urn:microsoft.com/office/officeart/2008/layout/LinedList"/>
    <dgm:cxn modelId="{36743794-49A2-4D31-B083-975AD32B973B}" srcId="{AC069AC6-C9FC-4463-81EF-FD6C1F132D9D}" destId="{242F6585-B121-4E7C-894D-035A9AB2FEB4}" srcOrd="1" destOrd="0" parTransId="{D99BAA64-BC96-4A44-994A-4FC02F5C2246}" sibTransId="{0CE849C1-7CC9-429D-8485-D974CFB7B192}"/>
    <dgm:cxn modelId="{664238A1-C911-4CD6-9497-AA9E8300F496}" type="presOf" srcId="{AF6E979C-6D22-4248-A07A-69C398440E44}" destId="{5809128A-D843-46E1-9545-C5CE6AC26128}" srcOrd="0" destOrd="0" presId="urn:microsoft.com/office/officeart/2008/layout/LinedList"/>
    <dgm:cxn modelId="{BD639AA7-71ED-4232-9607-30E25EE5E1F1}" type="presOf" srcId="{5E13BC4B-533D-4CA5-BA02-8D4ACC5906B7}" destId="{FE31F7B7-7F39-437C-89EE-E8179861A9F8}" srcOrd="0" destOrd="0" presId="urn:microsoft.com/office/officeart/2008/layout/LinedList"/>
    <dgm:cxn modelId="{9E71B0B3-0EE2-44D8-B902-D49DE6BAD1A8}" srcId="{AC069AC6-C9FC-4463-81EF-FD6C1F132D9D}" destId="{5E13BC4B-533D-4CA5-BA02-8D4ACC5906B7}" srcOrd="3" destOrd="0" parTransId="{761FDA45-EBFE-4EEC-9492-E17EE1016F5A}" sibTransId="{3A8A834C-4698-40C7-94B4-B175E2E559CF}"/>
    <dgm:cxn modelId="{38CF50D7-EA88-4E7F-AF35-AEE7FB16C816}" srcId="{AC069AC6-C9FC-4463-81EF-FD6C1F132D9D}" destId="{AF6E979C-6D22-4248-A07A-69C398440E44}" srcOrd="2" destOrd="0" parTransId="{AA013E13-0425-4E3B-9DDD-92E960937905}" sibTransId="{0894BEA3-4DD1-4DD2-842D-51F2F09964FA}"/>
    <dgm:cxn modelId="{897AE1DE-F22E-48A7-BFE1-C9EF522AA19E}" type="presOf" srcId="{57687203-C0EC-406E-8F06-A1893A27F21D}" destId="{8941B807-51E4-424E-88C7-63E49AFCE219}" srcOrd="0" destOrd="0" presId="urn:microsoft.com/office/officeart/2008/layout/LinedList"/>
    <dgm:cxn modelId="{C0246393-C32D-4546-ADC7-5611C0AB074A}" type="presParOf" srcId="{4362F2B1-DF21-4B67-A65E-96957911C856}" destId="{DEB7C2A2-70EE-40DF-AB29-23E9B1B1B064}" srcOrd="0" destOrd="0" presId="urn:microsoft.com/office/officeart/2008/layout/LinedList"/>
    <dgm:cxn modelId="{1F360003-C146-4ACB-8D00-F74C209E6D4B}" type="presParOf" srcId="{4362F2B1-DF21-4B67-A65E-96957911C856}" destId="{9B223622-B51A-4CBA-98FA-DB7272533231}" srcOrd="1" destOrd="0" presId="urn:microsoft.com/office/officeart/2008/layout/LinedList"/>
    <dgm:cxn modelId="{D4F0E142-09B4-42A3-9BB8-5A7CF83A78C5}" type="presParOf" srcId="{9B223622-B51A-4CBA-98FA-DB7272533231}" destId="{8941B807-51E4-424E-88C7-63E49AFCE219}" srcOrd="0" destOrd="0" presId="urn:microsoft.com/office/officeart/2008/layout/LinedList"/>
    <dgm:cxn modelId="{21FA433A-20A0-45DF-B3BD-DB9CA11D1ED3}" type="presParOf" srcId="{9B223622-B51A-4CBA-98FA-DB7272533231}" destId="{C06DB31C-B7AD-426C-AF8D-0925C2568742}" srcOrd="1" destOrd="0" presId="urn:microsoft.com/office/officeart/2008/layout/LinedList"/>
    <dgm:cxn modelId="{095714AB-4B4D-4BCE-BA9F-A79337CB344F}" type="presParOf" srcId="{4362F2B1-DF21-4B67-A65E-96957911C856}" destId="{0041A2B5-3A9E-4E3E-976D-ED9D3DD88D3C}" srcOrd="2" destOrd="0" presId="urn:microsoft.com/office/officeart/2008/layout/LinedList"/>
    <dgm:cxn modelId="{EE26A0C4-5D1F-45EB-8D4B-19145521ECDC}" type="presParOf" srcId="{4362F2B1-DF21-4B67-A65E-96957911C856}" destId="{C90A6DCF-9273-4D95-A6E6-F6359E3A73A2}" srcOrd="3" destOrd="0" presId="urn:microsoft.com/office/officeart/2008/layout/LinedList"/>
    <dgm:cxn modelId="{FDC31A4C-F9A9-4105-9C7A-7E1050942913}" type="presParOf" srcId="{C90A6DCF-9273-4D95-A6E6-F6359E3A73A2}" destId="{AC2B3ABF-5A77-4189-A8EB-252FE7BDBA8D}" srcOrd="0" destOrd="0" presId="urn:microsoft.com/office/officeart/2008/layout/LinedList"/>
    <dgm:cxn modelId="{1E7660A1-50D3-43C2-B50F-B8191012C039}" type="presParOf" srcId="{C90A6DCF-9273-4D95-A6E6-F6359E3A73A2}" destId="{5ED42146-CCAB-47E5-A3DF-A19C385551CB}" srcOrd="1" destOrd="0" presId="urn:microsoft.com/office/officeart/2008/layout/LinedList"/>
    <dgm:cxn modelId="{43B2AA02-2842-465C-B589-42052B89BD15}" type="presParOf" srcId="{4362F2B1-DF21-4B67-A65E-96957911C856}" destId="{D73E2852-4398-4772-9EE5-7EE3FB08F81F}" srcOrd="4" destOrd="0" presId="urn:microsoft.com/office/officeart/2008/layout/LinedList"/>
    <dgm:cxn modelId="{A14FEA02-A37F-4D8D-9151-B6836B4A7605}" type="presParOf" srcId="{4362F2B1-DF21-4B67-A65E-96957911C856}" destId="{CC513676-D7EC-4CF4-B341-CCCA7DD0ECB1}" srcOrd="5" destOrd="0" presId="urn:microsoft.com/office/officeart/2008/layout/LinedList"/>
    <dgm:cxn modelId="{27CC68FE-268B-4229-864C-F7D736BB7400}" type="presParOf" srcId="{CC513676-D7EC-4CF4-B341-CCCA7DD0ECB1}" destId="{5809128A-D843-46E1-9545-C5CE6AC26128}" srcOrd="0" destOrd="0" presId="urn:microsoft.com/office/officeart/2008/layout/LinedList"/>
    <dgm:cxn modelId="{E624A337-A09F-4154-ADC8-D3219274E2FC}" type="presParOf" srcId="{CC513676-D7EC-4CF4-B341-CCCA7DD0ECB1}" destId="{7E1C3916-4DB8-4059-A9CA-2D7707E54B58}" srcOrd="1" destOrd="0" presId="urn:microsoft.com/office/officeart/2008/layout/LinedList"/>
    <dgm:cxn modelId="{4440E16E-3360-4393-9258-82B0279805FE}" type="presParOf" srcId="{4362F2B1-DF21-4B67-A65E-96957911C856}" destId="{08477C80-05BD-4468-AE8C-E544CF152A09}" srcOrd="6" destOrd="0" presId="urn:microsoft.com/office/officeart/2008/layout/LinedList"/>
    <dgm:cxn modelId="{4FAEF038-274D-4B6C-ABFD-00A5F0D06724}" type="presParOf" srcId="{4362F2B1-DF21-4B67-A65E-96957911C856}" destId="{A0099CA5-899C-4A66-A8AA-437A770A036E}" srcOrd="7" destOrd="0" presId="urn:microsoft.com/office/officeart/2008/layout/LinedList"/>
    <dgm:cxn modelId="{BD7C537C-079B-441F-BFC6-B5E59DCE7418}" type="presParOf" srcId="{A0099CA5-899C-4A66-A8AA-437A770A036E}" destId="{FE31F7B7-7F39-437C-89EE-E8179861A9F8}" srcOrd="0" destOrd="0" presId="urn:microsoft.com/office/officeart/2008/layout/LinedList"/>
    <dgm:cxn modelId="{562758A0-599C-4C93-B32B-64A8992208FD}" type="presParOf" srcId="{A0099CA5-899C-4A66-A8AA-437A770A036E}" destId="{33762345-25AF-4B9B-BFAB-0FB9ABF9786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5C8C5B-A01E-4BEB-918E-21519E4472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C7821B-9F83-40DB-81A4-48A073B6AD63}">
      <dgm:prSet/>
      <dgm:spPr/>
      <dgm:t>
        <a:bodyPr/>
        <a:lstStyle/>
        <a:p>
          <a:r>
            <a:rPr lang="da-DK"/>
            <a:t>Hvordan honorerer vi - og hvem?</a:t>
          </a:r>
          <a:endParaRPr lang="en-US"/>
        </a:p>
      </dgm:t>
    </dgm:pt>
    <dgm:pt modelId="{66CD34BA-2E68-4302-BD5C-2E7A687A8386}" type="parTrans" cxnId="{C2A08001-DE64-41DE-875A-10E8B808D3C4}">
      <dgm:prSet/>
      <dgm:spPr/>
      <dgm:t>
        <a:bodyPr/>
        <a:lstStyle/>
        <a:p>
          <a:endParaRPr lang="en-US"/>
        </a:p>
      </dgm:t>
    </dgm:pt>
    <dgm:pt modelId="{9F395F4C-0294-40E7-BB1D-8C6A4ADB642B}" type="sibTrans" cxnId="{C2A08001-DE64-41DE-875A-10E8B808D3C4}">
      <dgm:prSet/>
      <dgm:spPr/>
      <dgm:t>
        <a:bodyPr/>
        <a:lstStyle/>
        <a:p>
          <a:endParaRPr lang="en-US"/>
        </a:p>
      </dgm:t>
    </dgm:pt>
    <dgm:pt modelId="{5775E924-C3E6-498B-BCD6-B3AFEBD74496}">
      <dgm:prSet/>
      <dgm:spPr/>
      <dgm:t>
        <a:bodyPr/>
        <a:lstStyle/>
        <a:p>
          <a:r>
            <a:rPr lang="da-DK"/>
            <a:t>Hvad er jeres tilgang til at der udbetales honorar?</a:t>
          </a:r>
          <a:endParaRPr lang="en-US"/>
        </a:p>
      </dgm:t>
    </dgm:pt>
    <dgm:pt modelId="{28E2E7FD-98D6-47A2-BEFA-27C1D9E5E89F}" type="parTrans" cxnId="{1B390BAD-2C4B-4121-85B3-06000E425EE9}">
      <dgm:prSet/>
      <dgm:spPr/>
      <dgm:t>
        <a:bodyPr/>
        <a:lstStyle/>
        <a:p>
          <a:endParaRPr lang="en-US"/>
        </a:p>
      </dgm:t>
    </dgm:pt>
    <dgm:pt modelId="{75980868-2696-4EF4-BFE2-080A863402EA}" type="sibTrans" cxnId="{1B390BAD-2C4B-4121-85B3-06000E425EE9}">
      <dgm:prSet/>
      <dgm:spPr/>
      <dgm:t>
        <a:bodyPr/>
        <a:lstStyle/>
        <a:p>
          <a:endParaRPr lang="en-US"/>
        </a:p>
      </dgm:t>
    </dgm:pt>
    <dgm:pt modelId="{7DD864E2-EC7F-465A-A060-C57EC7C521E8}">
      <dgm:prSet/>
      <dgm:spPr/>
      <dgm:t>
        <a:bodyPr/>
        <a:lstStyle/>
        <a:p>
          <a:r>
            <a:rPr lang="da-DK"/>
            <a:t>Hvornår skal der udbetales honorar?</a:t>
          </a:r>
          <a:endParaRPr lang="en-US"/>
        </a:p>
      </dgm:t>
    </dgm:pt>
    <dgm:pt modelId="{CD6202BB-EE5F-4CA2-9CE6-2DAB8E1283C9}" type="parTrans" cxnId="{6F0EF504-FBED-40D2-8DEA-ECE97DCD2B4E}">
      <dgm:prSet/>
      <dgm:spPr/>
      <dgm:t>
        <a:bodyPr/>
        <a:lstStyle/>
        <a:p>
          <a:endParaRPr lang="en-US"/>
        </a:p>
      </dgm:t>
    </dgm:pt>
    <dgm:pt modelId="{1EA05AE1-042A-4E44-88B7-6FFEEF2B06EB}" type="sibTrans" cxnId="{6F0EF504-FBED-40D2-8DEA-ECE97DCD2B4E}">
      <dgm:prSet/>
      <dgm:spPr/>
      <dgm:t>
        <a:bodyPr/>
        <a:lstStyle/>
        <a:p>
          <a:endParaRPr lang="en-US"/>
        </a:p>
      </dgm:t>
    </dgm:pt>
    <dgm:pt modelId="{7B4AA8B1-037D-4E82-8CFE-AD6CD812DE00}" type="pres">
      <dgm:prSet presAssocID="{5C5C8C5B-A01E-4BEB-918E-21519E447214}" presName="root" presStyleCnt="0">
        <dgm:presLayoutVars>
          <dgm:dir/>
          <dgm:resizeHandles val="exact"/>
        </dgm:presLayoutVars>
      </dgm:prSet>
      <dgm:spPr/>
    </dgm:pt>
    <dgm:pt modelId="{7DAC927A-725A-41F3-9088-89AA87473605}" type="pres">
      <dgm:prSet presAssocID="{0BC7821B-9F83-40DB-81A4-48A073B6AD63}" presName="compNode" presStyleCnt="0"/>
      <dgm:spPr/>
    </dgm:pt>
    <dgm:pt modelId="{BFD59E50-2284-46EB-ACD5-8145A6EBBDEF}" type="pres">
      <dgm:prSet presAssocID="{0BC7821B-9F83-40DB-81A4-48A073B6AD63}" presName="bgRect" presStyleLbl="bgShp" presStyleIdx="0" presStyleCnt="3"/>
      <dgm:spPr/>
    </dgm:pt>
    <dgm:pt modelId="{9414D3D9-4165-47AC-9BFB-366C96B24902}" type="pres">
      <dgm:prSet presAssocID="{0BC7821B-9F83-40DB-81A4-48A073B6AD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E7026FF8-5924-40ED-9A7D-98D79FF15922}" type="pres">
      <dgm:prSet presAssocID="{0BC7821B-9F83-40DB-81A4-48A073B6AD63}" presName="spaceRect" presStyleCnt="0"/>
      <dgm:spPr/>
    </dgm:pt>
    <dgm:pt modelId="{5BF66D3C-6FA6-4543-A73F-5FF45D0E328F}" type="pres">
      <dgm:prSet presAssocID="{0BC7821B-9F83-40DB-81A4-48A073B6AD63}" presName="parTx" presStyleLbl="revTx" presStyleIdx="0" presStyleCnt="3">
        <dgm:presLayoutVars>
          <dgm:chMax val="0"/>
          <dgm:chPref val="0"/>
        </dgm:presLayoutVars>
      </dgm:prSet>
      <dgm:spPr/>
    </dgm:pt>
    <dgm:pt modelId="{A4F9211F-9AE4-4C57-80E7-F4652E6960F5}" type="pres">
      <dgm:prSet presAssocID="{9F395F4C-0294-40E7-BB1D-8C6A4ADB642B}" presName="sibTrans" presStyleCnt="0"/>
      <dgm:spPr/>
    </dgm:pt>
    <dgm:pt modelId="{4E7FE0DF-826A-43C0-AD46-720808CF36B0}" type="pres">
      <dgm:prSet presAssocID="{5775E924-C3E6-498B-BCD6-B3AFEBD74496}" presName="compNode" presStyleCnt="0"/>
      <dgm:spPr/>
    </dgm:pt>
    <dgm:pt modelId="{81C35A1A-70EF-4C13-B786-39A769E59C5B}" type="pres">
      <dgm:prSet presAssocID="{5775E924-C3E6-498B-BCD6-B3AFEBD74496}" presName="bgRect" presStyleLbl="bgShp" presStyleIdx="1" presStyleCnt="3"/>
      <dgm:spPr/>
    </dgm:pt>
    <dgm:pt modelId="{F27F6E83-9765-4181-BF66-316CE21084E8}" type="pres">
      <dgm:prSet presAssocID="{5775E924-C3E6-498B-BCD6-B3AFEBD744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80BD06F-F9C1-4638-B90E-A32762EA2732}" type="pres">
      <dgm:prSet presAssocID="{5775E924-C3E6-498B-BCD6-B3AFEBD74496}" presName="spaceRect" presStyleCnt="0"/>
      <dgm:spPr/>
    </dgm:pt>
    <dgm:pt modelId="{3B01D6D1-6D70-494B-94BE-E9EFA89C9AFE}" type="pres">
      <dgm:prSet presAssocID="{5775E924-C3E6-498B-BCD6-B3AFEBD74496}" presName="parTx" presStyleLbl="revTx" presStyleIdx="1" presStyleCnt="3">
        <dgm:presLayoutVars>
          <dgm:chMax val="0"/>
          <dgm:chPref val="0"/>
        </dgm:presLayoutVars>
      </dgm:prSet>
      <dgm:spPr/>
    </dgm:pt>
    <dgm:pt modelId="{3A175147-5B9E-43F6-B88D-D81A3696F46A}" type="pres">
      <dgm:prSet presAssocID="{75980868-2696-4EF4-BFE2-080A863402EA}" presName="sibTrans" presStyleCnt="0"/>
      <dgm:spPr/>
    </dgm:pt>
    <dgm:pt modelId="{6EA9A614-CCCD-4599-B301-1392396AEC6B}" type="pres">
      <dgm:prSet presAssocID="{7DD864E2-EC7F-465A-A060-C57EC7C521E8}" presName="compNode" presStyleCnt="0"/>
      <dgm:spPr/>
    </dgm:pt>
    <dgm:pt modelId="{F4BCDBA0-CAE7-4386-BA41-4F3034CE9A19}" type="pres">
      <dgm:prSet presAssocID="{7DD864E2-EC7F-465A-A060-C57EC7C521E8}" presName="bgRect" presStyleLbl="bgShp" presStyleIdx="2" presStyleCnt="3"/>
      <dgm:spPr/>
    </dgm:pt>
    <dgm:pt modelId="{4A5B2DF2-C490-4134-A606-1DEF5A3D444F}" type="pres">
      <dgm:prSet presAssocID="{7DD864E2-EC7F-465A-A060-C57EC7C521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2B79831-6672-4593-A8B3-48AEC4F9A7D1}" type="pres">
      <dgm:prSet presAssocID="{7DD864E2-EC7F-465A-A060-C57EC7C521E8}" presName="spaceRect" presStyleCnt="0"/>
      <dgm:spPr/>
    </dgm:pt>
    <dgm:pt modelId="{2F762D78-52E5-44E8-87DB-DCA9DE5C04D1}" type="pres">
      <dgm:prSet presAssocID="{7DD864E2-EC7F-465A-A060-C57EC7C521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A08001-DE64-41DE-875A-10E8B808D3C4}" srcId="{5C5C8C5B-A01E-4BEB-918E-21519E447214}" destId="{0BC7821B-9F83-40DB-81A4-48A073B6AD63}" srcOrd="0" destOrd="0" parTransId="{66CD34BA-2E68-4302-BD5C-2E7A687A8386}" sibTransId="{9F395F4C-0294-40E7-BB1D-8C6A4ADB642B}"/>
    <dgm:cxn modelId="{6F0EF504-FBED-40D2-8DEA-ECE97DCD2B4E}" srcId="{5C5C8C5B-A01E-4BEB-918E-21519E447214}" destId="{7DD864E2-EC7F-465A-A060-C57EC7C521E8}" srcOrd="2" destOrd="0" parTransId="{CD6202BB-EE5F-4CA2-9CE6-2DAB8E1283C9}" sibTransId="{1EA05AE1-042A-4E44-88B7-6FFEEF2B06EB}"/>
    <dgm:cxn modelId="{0F32B073-589B-4882-B713-E17C625DEB64}" type="presOf" srcId="{0BC7821B-9F83-40DB-81A4-48A073B6AD63}" destId="{5BF66D3C-6FA6-4543-A73F-5FF45D0E328F}" srcOrd="0" destOrd="0" presId="urn:microsoft.com/office/officeart/2018/2/layout/IconVerticalSolidList"/>
    <dgm:cxn modelId="{CC3CB78C-06AB-443C-B50C-8B762B02FF65}" type="presOf" srcId="{5775E924-C3E6-498B-BCD6-B3AFEBD74496}" destId="{3B01D6D1-6D70-494B-94BE-E9EFA89C9AFE}" srcOrd="0" destOrd="0" presId="urn:microsoft.com/office/officeart/2018/2/layout/IconVerticalSolidList"/>
    <dgm:cxn modelId="{DF804EA0-4DB2-4572-85F5-902A962C8843}" type="presOf" srcId="{7DD864E2-EC7F-465A-A060-C57EC7C521E8}" destId="{2F762D78-52E5-44E8-87DB-DCA9DE5C04D1}" srcOrd="0" destOrd="0" presId="urn:microsoft.com/office/officeart/2018/2/layout/IconVerticalSolidList"/>
    <dgm:cxn modelId="{1B390BAD-2C4B-4121-85B3-06000E425EE9}" srcId="{5C5C8C5B-A01E-4BEB-918E-21519E447214}" destId="{5775E924-C3E6-498B-BCD6-B3AFEBD74496}" srcOrd="1" destOrd="0" parTransId="{28E2E7FD-98D6-47A2-BEFA-27C1D9E5E89F}" sibTransId="{75980868-2696-4EF4-BFE2-080A863402EA}"/>
    <dgm:cxn modelId="{D67EE5DA-EACE-46B5-B2D3-27DA0C081377}" type="presOf" srcId="{5C5C8C5B-A01E-4BEB-918E-21519E447214}" destId="{7B4AA8B1-037D-4E82-8CFE-AD6CD812DE00}" srcOrd="0" destOrd="0" presId="urn:microsoft.com/office/officeart/2018/2/layout/IconVerticalSolidList"/>
    <dgm:cxn modelId="{4C89F19F-0B08-4F24-AB10-69640B13BB81}" type="presParOf" srcId="{7B4AA8B1-037D-4E82-8CFE-AD6CD812DE00}" destId="{7DAC927A-725A-41F3-9088-89AA87473605}" srcOrd="0" destOrd="0" presId="urn:microsoft.com/office/officeart/2018/2/layout/IconVerticalSolidList"/>
    <dgm:cxn modelId="{EC4F9434-E725-44CA-BE03-4C1F0022DC1E}" type="presParOf" srcId="{7DAC927A-725A-41F3-9088-89AA87473605}" destId="{BFD59E50-2284-46EB-ACD5-8145A6EBBDEF}" srcOrd="0" destOrd="0" presId="urn:microsoft.com/office/officeart/2018/2/layout/IconVerticalSolidList"/>
    <dgm:cxn modelId="{30FA357A-DADD-410A-8C9F-D771AC1DB60B}" type="presParOf" srcId="{7DAC927A-725A-41F3-9088-89AA87473605}" destId="{9414D3D9-4165-47AC-9BFB-366C96B24902}" srcOrd="1" destOrd="0" presId="urn:microsoft.com/office/officeart/2018/2/layout/IconVerticalSolidList"/>
    <dgm:cxn modelId="{AC68C9B2-1D4B-40D8-B67A-B708B9B1518A}" type="presParOf" srcId="{7DAC927A-725A-41F3-9088-89AA87473605}" destId="{E7026FF8-5924-40ED-9A7D-98D79FF15922}" srcOrd="2" destOrd="0" presId="urn:microsoft.com/office/officeart/2018/2/layout/IconVerticalSolidList"/>
    <dgm:cxn modelId="{5FEAB4C6-8BB1-4433-AA36-1DCC63D23463}" type="presParOf" srcId="{7DAC927A-725A-41F3-9088-89AA87473605}" destId="{5BF66D3C-6FA6-4543-A73F-5FF45D0E328F}" srcOrd="3" destOrd="0" presId="urn:microsoft.com/office/officeart/2018/2/layout/IconVerticalSolidList"/>
    <dgm:cxn modelId="{071DD01D-F4EA-4757-9901-C4B40AF65F8F}" type="presParOf" srcId="{7B4AA8B1-037D-4E82-8CFE-AD6CD812DE00}" destId="{A4F9211F-9AE4-4C57-80E7-F4652E6960F5}" srcOrd="1" destOrd="0" presId="urn:microsoft.com/office/officeart/2018/2/layout/IconVerticalSolidList"/>
    <dgm:cxn modelId="{75C6CF7D-3128-4007-87C5-78A22710F540}" type="presParOf" srcId="{7B4AA8B1-037D-4E82-8CFE-AD6CD812DE00}" destId="{4E7FE0DF-826A-43C0-AD46-720808CF36B0}" srcOrd="2" destOrd="0" presId="urn:microsoft.com/office/officeart/2018/2/layout/IconVerticalSolidList"/>
    <dgm:cxn modelId="{5B8448A9-FCE0-4BF4-866D-C15623946F31}" type="presParOf" srcId="{4E7FE0DF-826A-43C0-AD46-720808CF36B0}" destId="{81C35A1A-70EF-4C13-B786-39A769E59C5B}" srcOrd="0" destOrd="0" presId="urn:microsoft.com/office/officeart/2018/2/layout/IconVerticalSolidList"/>
    <dgm:cxn modelId="{7888A4D2-24AB-42B7-BF4A-0745BFDECAB0}" type="presParOf" srcId="{4E7FE0DF-826A-43C0-AD46-720808CF36B0}" destId="{F27F6E83-9765-4181-BF66-316CE21084E8}" srcOrd="1" destOrd="0" presId="urn:microsoft.com/office/officeart/2018/2/layout/IconVerticalSolidList"/>
    <dgm:cxn modelId="{101EC6DE-8379-4486-A3F9-D20D7C5F7CC3}" type="presParOf" srcId="{4E7FE0DF-826A-43C0-AD46-720808CF36B0}" destId="{180BD06F-F9C1-4638-B90E-A32762EA2732}" srcOrd="2" destOrd="0" presId="urn:microsoft.com/office/officeart/2018/2/layout/IconVerticalSolidList"/>
    <dgm:cxn modelId="{A50DE01D-06C7-4570-BCD6-C4AEDF6779DB}" type="presParOf" srcId="{4E7FE0DF-826A-43C0-AD46-720808CF36B0}" destId="{3B01D6D1-6D70-494B-94BE-E9EFA89C9AFE}" srcOrd="3" destOrd="0" presId="urn:microsoft.com/office/officeart/2018/2/layout/IconVerticalSolidList"/>
    <dgm:cxn modelId="{87F2D05A-27D9-403E-89D7-FD0C2AFF1A94}" type="presParOf" srcId="{7B4AA8B1-037D-4E82-8CFE-AD6CD812DE00}" destId="{3A175147-5B9E-43F6-B88D-D81A3696F46A}" srcOrd="3" destOrd="0" presId="urn:microsoft.com/office/officeart/2018/2/layout/IconVerticalSolidList"/>
    <dgm:cxn modelId="{EC8C74B3-D51D-4E9A-A680-63672DD8AB04}" type="presParOf" srcId="{7B4AA8B1-037D-4E82-8CFE-AD6CD812DE00}" destId="{6EA9A614-CCCD-4599-B301-1392396AEC6B}" srcOrd="4" destOrd="0" presId="urn:microsoft.com/office/officeart/2018/2/layout/IconVerticalSolidList"/>
    <dgm:cxn modelId="{033B3E62-A79E-4CF5-B3B6-5F5E7925C4B8}" type="presParOf" srcId="{6EA9A614-CCCD-4599-B301-1392396AEC6B}" destId="{F4BCDBA0-CAE7-4386-BA41-4F3034CE9A19}" srcOrd="0" destOrd="0" presId="urn:microsoft.com/office/officeart/2018/2/layout/IconVerticalSolidList"/>
    <dgm:cxn modelId="{3A06A51A-399B-4CBC-A220-A5857EBF2F24}" type="presParOf" srcId="{6EA9A614-CCCD-4599-B301-1392396AEC6B}" destId="{4A5B2DF2-C490-4134-A606-1DEF5A3D444F}" srcOrd="1" destOrd="0" presId="urn:microsoft.com/office/officeart/2018/2/layout/IconVerticalSolidList"/>
    <dgm:cxn modelId="{5D520EA5-32BC-4049-8928-6BA013EF5D98}" type="presParOf" srcId="{6EA9A614-CCCD-4599-B301-1392396AEC6B}" destId="{32B79831-6672-4593-A8B3-48AEC4F9A7D1}" srcOrd="2" destOrd="0" presId="urn:microsoft.com/office/officeart/2018/2/layout/IconVerticalSolidList"/>
    <dgm:cxn modelId="{8D131A64-91A3-4FC6-9495-6C87B58BD0C9}" type="presParOf" srcId="{6EA9A614-CCCD-4599-B301-1392396AEC6B}" destId="{2F762D78-52E5-44E8-87DB-DCA9DE5C04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5C8C5B-A01E-4BEB-918E-21519E4472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C7821B-9F83-40DB-81A4-48A073B6AD63}">
      <dgm:prSet/>
      <dgm:spPr/>
      <dgm:t>
        <a:bodyPr/>
        <a:lstStyle/>
        <a:p>
          <a:r>
            <a:rPr lang="da-DK" dirty="0"/>
            <a:t>Hvordan sikrer vi fairness i kontingentopkrævning?</a:t>
          </a:r>
          <a:endParaRPr lang="en-US" dirty="0"/>
        </a:p>
      </dgm:t>
    </dgm:pt>
    <dgm:pt modelId="{66CD34BA-2E68-4302-BD5C-2E7A687A8386}" type="parTrans" cxnId="{C2A08001-DE64-41DE-875A-10E8B808D3C4}">
      <dgm:prSet/>
      <dgm:spPr/>
      <dgm:t>
        <a:bodyPr/>
        <a:lstStyle/>
        <a:p>
          <a:endParaRPr lang="en-US"/>
        </a:p>
      </dgm:t>
    </dgm:pt>
    <dgm:pt modelId="{9F395F4C-0294-40E7-BB1D-8C6A4ADB642B}" type="sibTrans" cxnId="{C2A08001-DE64-41DE-875A-10E8B808D3C4}">
      <dgm:prSet/>
      <dgm:spPr/>
      <dgm:t>
        <a:bodyPr/>
        <a:lstStyle/>
        <a:p>
          <a:endParaRPr lang="en-US"/>
        </a:p>
      </dgm:t>
    </dgm:pt>
    <dgm:pt modelId="{5775E924-C3E6-498B-BCD6-B3AFEBD74496}">
      <dgm:prSet/>
      <dgm:spPr/>
      <dgm:t>
        <a:bodyPr/>
        <a:lstStyle/>
        <a:p>
          <a:r>
            <a:rPr lang="da-DK" dirty="0"/>
            <a:t>Hvad bør være inkluderet i kontingentet?</a:t>
          </a:r>
          <a:endParaRPr lang="en-US" dirty="0"/>
        </a:p>
      </dgm:t>
    </dgm:pt>
    <dgm:pt modelId="{28E2E7FD-98D6-47A2-BEFA-27C1D9E5E89F}" type="parTrans" cxnId="{1B390BAD-2C4B-4121-85B3-06000E425EE9}">
      <dgm:prSet/>
      <dgm:spPr/>
      <dgm:t>
        <a:bodyPr/>
        <a:lstStyle/>
        <a:p>
          <a:endParaRPr lang="en-US"/>
        </a:p>
      </dgm:t>
    </dgm:pt>
    <dgm:pt modelId="{75980868-2696-4EF4-BFE2-080A863402EA}" type="sibTrans" cxnId="{1B390BAD-2C4B-4121-85B3-06000E425EE9}">
      <dgm:prSet/>
      <dgm:spPr/>
      <dgm:t>
        <a:bodyPr/>
        <a:lstStyle/>
        <a:p>
          <a:endParaRPr lang="en-US"/>
        </a:p>
      </dgm:t>
    </dgm:pt>
    <dgm:pt modelId="{7DD864E2-EC7F-465A-A060-C57EC7C521E8}">
      <dgm:prSet/>
      <dgm:spPr/>
      <dgm:t>
        <a:bodyPr/>
        <a:lstStyle/>
        <a:p>
          <a:r>
            <a:rPr lang="da-DK" dirty="0"/>
            <a:t>Hvor stort skal et kontingent være?</a:t>
          </a:r>
          <a:endParaRPr lang="en-US" dirty="0"/>
        </a:p>
      </dgm:t>
    </dgm:pt>
    <dgm:pt modelId="{CD6202BB-EE5F-4CA2-9CE6-2DAB8E1283C9}" type="parTrans" cxnId="{6F0EF504-FBED-40D2-8DEA-ECE97DCD2B4E}">
      <dgm:prSet/>
      <dgm:spPr/>
      <dgm:t>
        <a:bodyPr/>
        <a:lstStyle/>
        <a:p>
          <a:endParaRPr lang="en-US"/>
        </a:p>
      </dgm:t>
    </dgm:pt>
    <dgm:pt modelId="{1EA05AE1-042A-4E44-88B7-6FFEEF2B06EB}" type="sibTrans" cxnId="{6F0EF504-FBED-40D2-8DEA-ECE97DCD2B4E}">
      <dgm:prSet/>
      <dgm:spPr/>
      <dgm:t>
        <a:bodyPr/>
        <a:lstStyle/>
        <a:p>
          <a:endParaRPr lang="en-US"/>
        </a:p>
      </dgm:t>
    </dgm:pt>
    <dgm:pt modelId="{7B4AA8B1-037D-4E82-8CFE-AD6CD812DE00}" type="pres">
      <dgm:prSet presAssocID="{5C5C8C5B-A01E-4BEB-918E-21519E447214}" presName="root" presStyleCnt="0">
        <dgm:presLayoutVars>
          <dgm:dir/>
          <dgm:resizeHandles val="exact"/>
        </dgm:presLayoutVars>
      </dgm:prSet>
      <dgm:spPr/>
    </dgm:pt>
    <dgm:pt modelId="{7DAC927A-725A-41F3-9088-89AA87473605}" type="pres">
      <dgm:prSet presAssocID="{0BC7821B-9F83-40DB-81A4-48A073B6AD63}" presName="compNode" presStyleCnt="0"/>
      <dgm:spPr/>
    </dgm:pt>
    <dgm:pt modelId="{BFD59E50-2284-46EB-ACD5-8145A6EBBDEF}" type="pres">
      <dgm:prSet presAssocID="{0BC7821B-9F83-40DB-81A4-48A073B6AD63}" presName="bgRect" presStyleLbl="bgShp" presStyleIdx="0" presStyleCnt="3"/>
      <dgm:spPr/>
    </dgm:pt>
    <dgm:pt modelId="{9414D3D9-4165-47AC-9BFB-366C96B24902}" type="pres">
      <dgm:prSet presAssocID="{0BC7821B-9F83-40DB-81A4-48A073B6AD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E7026FF8-5924-40ED-9A7D-98D79FF15922}" type="pres">
      <dgm:prSet presAssocID="{0BC7821B-9F83-40DB-81A4-48A073B6AD63}" presName="spaceRect" presStyleCnt="0"/>
      <dgm:spPr/>
    </dgm:pt>
    <dgm:pt modelId="{5BF66D3C-6FA6-4543-A73F-5FF45D0E328F}" type="pres">
      <dgm:prSet presAssocID="{0BC7821B-9F83-40DB-81A4-48A073B6AD63}" presName="parTx" presStyleLbl="revTx" presStyleIdx="0" presStyleCnt="3">
        <dgm:presLayoutVars>
          <dgm:chMax val="0"/>
          <dgm:chPref val="0"/>
        </dgm:presLayoutVars>
      </dgm:prSet>
      <dgm:spPr/>
    </dgm:pt>
    <dgm:pt modelId="{A4F9211F-9AE4-4C57-80E7-F4652E6960F5}" type="pres">
      <dgm:prSet presAssocID="{9F395F4C-0294-40E7-BB1D-8C6A4ADB642B}" presName="sibTrans" presStyleCnt="0"/>
      <dgm:spPr/>
    </dgm:pt>
    <dgm:pt modelId="{4E7FE0DF-826A-43C0-AD46-720808CF36B0}" type="pres">
      <dgm:prSet presAssocID="{5775E924-C3E6-498B-BCD6-B3AFEBD74496}" presName="compNode" presStyleCnt="0"/>
      <dgm:spPr/>
    </dgm:pt>
    <dgm:pt modelId="{81C35A1A-70EF-4C13-B786-39A769E59C5B}" type="pres">
      <dgm:prSet presAssocID="{5775E924-C3E6-498B-BCD6-B3AFEBD74496}" presName="bgRect" presStyleLbl="bgShp" presStyleIdx="1" presStyleCnt="3"/>
      <dgm:spPr/>
    </dgm:pt>
    <dgm:pt modelId="{F27F6E83-9765-4181-BF66-316CE21084E8}" type="pres">
      <dgm:prSet presAssocID="{5775E924-C3E6-498B-BCD6-B3AFEBD744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80BD06F-F9C1-4638-B90E-A32762EA2732}" type="pres">
      <dgm:prSet presAssocID="{5775E924-C3E6-498B-BCD6-B3AFEBD74496}" presName="spaceRect" presStyleCnt="0"/>
      <dgm:spPr/>
    </dgm:pt>
    <dgm:pt modelId="{3B01D6D1-6D70-494B-94BE-E9EFA89C9AFE}" type="pres">
      <dgm:prSet presAssocID="{5775E924-C3E6-498B-BCD6-B3AFEBD74496}" presName="parTx" presStyleLbl="revTx" presStyleIdx="1" presStyleCnt="3">
        <dgm:presLayoutVars>
          <dgm:chMax val="0"/>
          <dgm:chPref val="0"/>
        </dgm:presLayoutVars>
      </dgm:prSet>
      <dgm:spPr/>
    </dgm:pt>
    <dgm:pt modelId="{3A175147-5B9E-43F6-B88D-D81A3696F46A}" type="pres">
      <dgm:prSet presAssocID="{75980868-2696-4EF4-BFE2-080A863402EA}" presName="sibTrans" presStyleCnt="0"/>
      <dgm:spPr/>
    </dgm:pt>
    <dgm:pt modelId="{6EA9A614-CCCD-4599-B301-1392396AEC6B}" type="pres">
      <dgm:prSet presAssocID="{7DD864E2-EC7F-465A-A060-C57EC7C521E8}" presName="compNode" presStyleCnt="0"/>
      <dgm:spPr/>
    </dgm:pt>
    <dgm:pt modelId="{F4BCDBA0-CAE7-4386-BA41-4F3034CE9A19}" type="pres">
      <dgm:prSet presAssocID="{7DD864E2-EC7F-465A-A060-C57EC7C521E8}" presName="bgRect" presStyleLbl="bgShp" presStyleIdx="2" presStyleCnt="3"/>
      <dgm:spPr/>
    </dgm:pt>
    <dgm:pt modelId="{4A5B2DF2-C490-4134-A606-1DEF5A3D444F}" type="pres">
      <dgm:prSet presAssocID="{7DD864E2-EC7F-465A-A060-C57EC7C521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2B79831-6672-4593-A8B3-48AEC4F9A7D1}" type="pres">
      <dgm:prSet presAssocID="{7DD864E2-EC7F-465A-A060-C57EC7C521E8}" presName="spaceRect" presStyleCnt="0"/>
      <dgm:spPr/>
    </dgm:pt>
    <dgm:pt modelId="{2F762D78-52E5-44E8-87DB-DCA9DE5C04D1}" type="pres">
      <dgm:prSet presAssocID="{7DD864E2-EC7F-465A-A060-C57EC7C521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A08001-DE64-41DE-875A-10E8B808D3C4}" srcId="{5C5C8C5B-A01E-4BEB-918E-21519E447214}" destId="{0BC7821B-9F83-40DB-81A4-48A073B6AD63}" srcOrd="0" destOrd="0" parTransId="{66CD34BA-2E68-4302-BD5C-2E7A687A8386}" sibTransId="{9F395F4C-0294-40E7-BB1D-8C6A4ADB642B}"/>
    <dgm:cxn modelId="{6F0EF504-FBED-40D2-8DEA-ECE97DCD2B4E}" srcId="{5C5C8C5B-A01E-4BEB-918E-21519E447214}" destId="{7DD864E2-EC7F-465A-A060-C57EC7C521E8}" srcOrd="2" destOrd="0" parTransId="{CD6202BB-EE5F-4CA2-9CE6-2DAB8E1283C9}" sibTransId="{1EA05AE1-042A-4E44-88B7-6FFEEF2B06EB}"/>
    <dgm:cxn modelId="{0F32B073-589B-4882-B713-E17C625DEB64}" type="presOf" srcId="{0BC7821B-9F83-40DB-81A4-48A073B6AD63}" destId="{5BF66D3C-6FA6-4543-A73F-5FF45D0E328F}" srcOrd="0" destOrd="0" presId="urn:microsoft.com/office/officeart/2018/2/layout/IconVerticalSolidList"/>
    <dgm:cxn modelId="{CC3CB78C-06AB-443C-B50C-8B762B02FF65}" type="presOf" srcId="{5775E924-C3E6-498B-BCD6-B3AFEBD74496}" destId="{3B01D6D1-6D70-494B-94BE-E9EFA89C9AFE}" srcOrd="0" destOrd="0" presId="urn:microsoft.com/office/officeart/2018/2/layout/IconVerticalSolidList"/>
    <dgm:cxn modelId="{DF804EA0-4DB2-4572-85F5-902A962C8843}" type="presOf" srcId="{7DD864E2-EC7F-465A-A060-C57EC7C521E8}" destId="{2F762D78-52E5-44E8-87DB-DCA9DE5C04D1}" srcOrd="0" destOrd="0" presId="urn:microsoft.com/office/officeart/2018/2/layout/IconVerticalSolidList"/>
    <dgm:cxn modelId="{1B390BAD-2C4B-4121-85B3-06000E425EE9}" srcId="{5C5C8C5B-A01E-4BEB-918E-21519E447214}" destId="{5775E924-C3E6-498B-BCD6-B3AFEBD74496}" srcOrd="1" destOrd="0" parTransId="{28E2E7FD-98D6-47A2-BEFA-27C1D9E5E89F}" sibTransId="{75980868-2696-4EF4-BFE2-080A863402EA}"/>
    <dgm:cxn modelId="{D67EE5DA-EACE-46B5-B2D3-27DA0C081377}" type="presOf" srcId="{5C5C8C5B-A01E-4BEB-918E-21519E447214}" destId="{7B4AA8B1-037D-4E82-8CFE-AD6CD812DE00}" srcOrd="0" destOrd="0" presId="urn:microsoft.com/office/officeart/2018/2/layout/IconVerticalSolidList"/>
    <dgm:cxn modelId="{4C89F19F-0B08-4F24-AB10-69640B13BB81}" type="presParOf" srcId="{7B4AA8B1-037D-4E82-8CFE-AD6CD812DE00}" destId="{7DAC927A-725A-41F3-9088-89AA87473605}" srcOrd="0" destOrd="0" presId="urn:microsoft.com/office/officeart/2018/2/layout/IconVerticalSolidList"/>
    <dgm:cxn modelId="{EC4F9434-E725-44CA-BE03-4C1F0022DC1E}" type="presParOf" srcId="{7DAC927A-725A-41F3-9088-89AA87473605}" destId="{BFD59E50-2284-46EB-ACD5-8145A6EBBDEF}" srcOrd="0" destOrd="0" presId="urn:microsoft.com/office/officeart/2018/2/layout/IconVerticalSolidList"/>
    <dgm:cxn modelId="{30FA357A-DADD-410A-8C9F-D771AC1DB60B}" type="presParOf" srcId="{7DAC927A-725A-41F3-9088-89AA87473605}" destId="{9414D3D9-4165-47AC-9BFB-366C96B24902}" srcOrd="1" destOrd="0" presId="urn:microsoft.com/office/officeart/2018/2/layout/IconVerticalSolidList"/>
    <dgm:cxn modelId="{AC68C9B2-1D4B-40D8-B67A-B708B9B1518A}" type="presParOf" srcId="{7DAC927A-725A-41F3-9088-89AA87473605}" destId="{E7026FF8-5924-40ED-9A7D-98D79FF15922}" srcOrd="2" destOrd="0" presId="urn:microsoft.com/office/officeart/2018/2/layout/IconVerticalSolidList"/>
    <dgm:cxn modelId="{5FEAB4C6-8BB1-4433-AA36-1DCC63D23463}" type="presParOf" srcId="{7DAC927A-725A-41F3-9088-89AA87473605}" destId="{5BF66D3C-6FA6-4543-A73F-5FF45D0E328F}" srcOrd="3" destOrd="0" presId="urn:microsoft.com/office/officeart/2018/2/layout/IconVerticalSolidList"/>
    <dgm:cxn modelId="{071DD01D-F4EA-4757-9901-C4B40AF65F8F}" type="presParOf" srcId="{7B4AA8B1-037D-4E82-8CFE-AD6CD812DE00}" destId="{A4F9211F-9AE4-4C57-80E7-F4652E6960F5}" srcOrd="1" destOrd="0" presId="urn:microsoft.com/office/officeart/2018/2/layout/IconVerticalSolidList"/>
    <dgm:cxn modelId="{75C6CF7D-3128-4007-87C5-78A22710F540}" type="presParOf" srcId="{7B4AA8B1-037D-4E82-8CFE-AD6CD812DE00}" destId="{4E7FE0DF-826A-43C0-AD46-720808CF36B0}" srcOrd="2" destOrd="0" presId="urn:microsoft.com/office/officeart/2018/2/layout/IconVerticalSolidList"/>
    <dgm:cxn modelId="{5B8448A9-FCE0-4BF4-866D-C15623946F31}" type="presParOf" srcId="{4E7FE0DF-826A-43C0-AD46-720808CF36B0}" destId="{81C35A1A-70EF-4C13-B786-39A769E59C5B}" srcOrd="0" destOrd="0" presId="urn:microsoft.com/office/officeart/2018/2/layout/IconVerticalSolidList"/>
    <dgm:cxn modelId="{7888A4D2-24AB-42B7-BF4A-0745BFDECAB0}" type="presParOf" srcId="{4E7FE0DF-826A-43C0-AD46-720808CF36B0}" destId="{F27F6E83-9765-4181-BF66-316CE21084E8}" srcOrd="1" destOrd="0" presId="urn:microsoft.com/office/officeart/2018/2/layout/IconVerticalSolidList"/>
    <dgm:cxn modelId="{101EC6DE-8379-4486-A3F9-D20D7C5F7CC3}" type="presParOf" srcId="{4E7FE0DF-826A-43C0-AD46-720808CF36B0}" destId="{180BD06F-F9C1-4638-B90E-A32762EA2732}" srcOrd="2" destOrd="0" presId="urn:microsoft.com/office/officeart/2018/2/layout/IconVerticalSolidList"/>
    <dgm:cxn modelId="{A50DE01D-06C7-4570-BCD6-C4AEDF6779DB}" type="presParOf" srcId="{4E7FE0DF-826A-43C0-AD46-720808CF36B0}" destId="{3B01D6D1-6D70-494B-94BE-E9EFA89C9AFE}" srcOrd="3" destOrd="0" presId="urn:microsoft.com/office/officeart/2018/2/layout/IconVerticalSolidList"/>
    <dgm:cxn modelId="{87F2D05A-27D9-403E-89D7-FD0C2AFF1A94}" type="presParOf" srcId="{7B4AA8B1-037D-4E82-8CFE-AD6CD812DE00}" destId="{3A175147-5B9E-43F6-B88D-D81A3696F46A}" srcOrd="3" destOrd="0" presId="urn:microsoft.com/office/officeart/2018/2/layout/IconVerticalSolidList"/>
    <dgm:cxn modelId="{EC8C74B3-D51D-4E9A-A680-63672DD8AB04}" type="presParOf" srcId="{7B4AA8B1-037D-4E82-8CFE-AD6CD812DE00}" destId="{6EA9A614-CCCD-4599-B301-1392396AEC6B}" srcOrd="4" destOrd="0" presId="urn:microsoft.com/office/officeart/2018/2/layout/IconVerticalSolidList"/>
    <dgm:cxn modelId="{033B3E62-A79E-4CF5-B3B6-5F5E7925C4B8}" type="presParOf" srcId="{6EA9A614-CCCD-4599-B301-1392396AEC6B}" destId="{F4BCDBA0-CAE7-4386-BA41-4F3034CE9A19}" srcOrd="0" destOrd="0" presId="urn:microsoft.com/office/officeart/2018/2/layout/IconVerticalSolidList"/>
    <dgm:cxn modelId="{3A06A51A-399B-4CBC-A220-A5857EBF2F24}" type="presParOf" srcId="{6EA9A614-CCCD-4599-B301-1392396AEC6B}" destId="{4A5B2DF2-C490-4134-A606-1DEF5A3D444F}" srcOrd="1" destOrd="0" presId="urn:microsoft.com/office/officeart/2018/2/layout/IconVerticalSolidList"/>
    <dgm:cxn modelId="{5D520EA5-32BC-4049-8928-6BA013EF5D98}" type="presParOf" srcId="{6EA9A614-CCCD-4599-B301-1392396AEC6B}" destId="{32B79831-6672-4593-A8B3-48AEC4F9A7D1}" srcOrd="2" destOrd="0" presId="urn:microsoft.com/office/officeart/2018/2/layout/IconVerticalSolidList"/>
    <dgm:cxn modelId="{8D131A64-91A3-4FC6-9495-6C87B58BD0C9}" type="presParOf" srcId="{6EA9A614-CCCD-4599-B301-1392396AEC6B}" destId="{2F762D78-52E5-44E8-87DB-DCA9DE5C04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5C8C5B-A01E-4BEB-918E-21519E44721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BC7821B-9F83-40DB-81A4-48A073B6AD63}">
      <dgm:prSet/>
      <dgm:spPr/>
      <dgm:t>
        <a:bodyPr/>
        <a:lstStyle/>
        <a:p>
          <a:r>
            <a:rPr lang="da-DK" dirty="0"/>
            <a:t>Hvem skal sikre flere indtægter?</a:t>
          </a:r>
          <a:endParaRPr lang="en-US" dirty="0"/>
        </a:p>
      </dgm:t>
    </dgm:pt>
    <dgm:pt modelId="{66CD34BA-2E68-4302-BD5C-2E7A687A8386}" type="parTrans" cxnId="{C2A08001-DE64-41DE-875A-10E8B808D3C4}">
      <dgm:prSet/>
      <dgm:spPr/>
      <dgm:t>
        <a:bodyPr/>
        <a:lstStyle/>
        <a:p>
          <a:endParaRPr lang="en-US"/>
        </a:p>
      </dgm:t>
    </dgm:pt>
    <dgm:pt modelId="{9F395F4C-0294-40E7-BB1D-8C6A4ADB642B}" type="sibTrans" cxnId="{C2A08001-DE64-41DE-875A-10E8B808D3C4}">
      <dgm:prSet/>
      <dgm:spPr/>
      <dgm:t>
        <a:bodyPr/>
        <a:lstStyle/>
        <a:p>
          <a:endParaRPr lang="en-US"/>
        </a:p>
      </dgm:t>
    </dgm:pt>
    <dgm:pt modelId="{5775E924-C3E6-498B-BCD6-B3AFEBD74496}">
      <dgm:prSet/>
      <dgm:spPr/>
      <dgm:t>
        <a:bodyPr/>
        <a:lstStyle/>
        <a:p>
          <a:r>
            <a:rPr lang="da-DK" dirty="0"/>
            <a:t>Hvilket ”produkt” kan vi tjene penge på? Investeringer/højrente konti eller?</a:t>
          </a:r>
          <a:endParaRPr lang="en-US" dirty="0"/>
        </a:p>
      </dgm:t>
    </dgm:pt>
    <dgm:pt modelId="{28E2E7FD-98D6-47A2-BEFA-27C1D9E5E89F}" type="parTrans" cxnId="{1B390BAD-2C4B-4121-85B3-06000E425EE9}">
      <dgm:prSet/>
      <dgm:spPr/>
      <dgm:t>
        <a:bodyPr/>
        <a:lstStyle/>
        <a:p>
          <a:endParaRPr lang="en-US"/>
        </a:p>
      </dgm:t>
    </dgm:pt>
    <dgm:pt modelId="{75980868-2696-4EF4-BFE2-080A863402EA}" type="sibTrans" cxnId="{1B390BAD-2C4B-4121-85B3-06000E425EE9}">
      <dgm:prSet/>
      <dgm:spPr/>
      <dgm:t>
        <a:bodyPr/>
        <a:lstStyle/>
        <a:p>
          <a:endParaRPr lang="en-US"/>
        </a:p>
      </dgm:t>
    </dgm:pt>
    <dgm:pt modelId="{7DD864E2-EC7F-465A-A060-C57EC7C521E8}">
      <dgm:prSet/>
      <dgm:spPr/>
      <dgm:t>
        <a:bodyPr/>
        <a:lstStyle/>
        <a:p>
          <a:r>
            <a:rPr lang="en-US" dirty="0" err="1"/>
            <a:t>Hvilke</a:t>
          </a:r>
          <a:r>
            <a:rPr lang="en-US" dirty="0"/>
            <a:t> brands </a:t>
          </a:r>
          <a:r>
            <a:rPr lang="en-US" dirty="0" err="1"/>
            <a:t>vil</a:t>
          </a:r>
          <a:r>
            <a:rPr lang="en-US" dirty="0"/>
            <a:t> vi </a:t>
          </a:r>
          <a:r>
            <a:rPr lang="en-US" dirty="0" err="1"/>
            <a:t>associeres</a:t>
          </a:r>
          <a:r>
            <a:rPr lang="en-US" dirty="0"/>
            <a:t> med? </a:t>
          </a:r>
          <a:r>
            <a:rPr lang="en-US" dirty="0" err="1"/>
            <a:t>Rygning</a:t>
          </a:r>
          <a:r>
            <a:rPr lang="en-US" dirty="0"/>
            <a:t>/</a:t>
          </a:r>
          <a:r>
            <a:rPr lang="en-US" dirty="0" err="1"/>
            <a:t>Krig</a:t>
          </a:r>
          <a:r>
            <a:rPr lang="en-US" dirty="0"/>
            <a:t>/alcohol?</a:t>
          </a:r>
        </a:p>
      </dgm:t>
    </dgm:pt>
    <dgm:pt modelId="{CD6202BB-EE5F-4CA2-9CE6-2DAB8E1283C9}" type="parTrans" cxnId="{6F0EF504-FBED-40D2-8DEA-ECE97DCD2B4E}">
      <dgm:prSet/>
      <dgm:spPr/>
      <dgm:t>
        <a:bodyPr/>
        <a:lstStyle/>
        <a:p>
          <a:endParaRPr lang="en-US"/>
        </a:p>
      </dgm:t>
    </dgm:pt>
    <dgm:pt modelId="{1EA05AE1-042A-4E44-88B7-6FFEEF2B06EB}" type="sibTrans" cxnId="{6F0EF504-FBED-40D2-8DEA-ECE97DCD2B4E}">
      <dgm:prSet/>
      <dgm:spPr/>
      <dgm:t>
        <a:bodyPr/>
        <a:lstStyle/>
        <a:p>
          <a:endParaRPr lang="en-US"/>
        </a:p>
      </dgm:t>
    </dgm:pt>
    <dgm:pt modelId="{7B4AA8B1-037D-4E82-8CFE-AD6CD812DE00}" type="pres">
      <dgm:prSet presAssocID="{5C5C8C5B-A01E-4BEB-918E-21519E447214}" presName="root" presStyleCnt="0">
        <dgm:presLayoutVars>
          <dgm:dir/>
          <dgm:resizeHandles val="exact"/>
        </dgm:presLayoutVars>
      </dgm:prSet>
      <dgm:spPr/>
    </dgm:pt>
    <dgm:pt modelId="{7DAC927A-725A-41F3-9088-89AA87473605}" type="pres">
      <dgm:prSet presAssocID="{0BC7821B-9F83-40DB-81A4-48A073B6AD63}" presName="compNode" presStyleCnt="0"/>
      <dgm:spPr/>
    </dgm:pt>
    <dgm:pt modelId="{BFD59E50-2284-46EB-ACD5-8145A6EBBDEF}" type="pres">
      <dgm:prSet presAssocID="{0BC7821B-9F83-40DB-81A4-48A073B6AD63}" presName="bgRect" presStyleLbl="bgShp" presStyleIdx="0" presStyleCnt="3"/>
      <dgm:spPr/>
    </dgm:pt>
    <dgm:pt modelId="{9414D3D9-4165-47AC-9BFB-366C96B24902}" type="pres">
      <dgm:prSet presAssocID="{0BC7821B-9F83-40DB-81A4-48A073B6AD6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E7026FF8-5924-40ED-9A7D-98D79FF15922}" type="pres">
      <dgm:prSet presAssocID="{0BC7821B-9F83-40DB-81A4-48A073B6AD63}" presName="spaceRect" presStyleCnt="0"/>
      <dgm:spPr/>
    </dgm:pt>
    <dgm:pt modelId="{5BF66D3C-6FA6-4543-A73F-5FF45D0E328F}" type="pres">
      <dgm:prSet presAssocID="{0BC7821B-9F83-40DB-81A4-48A073B6AD63}" presName="parTx" presStyleLbl="revTx" presStyleIdx="0" presStyleCnt="3">
        <dgm:presLayoutVars>
          <dgm:chMax val="0"/>
          <dgm:chPref val="0"/>
        </dgm:presLayoutVars>
      </dgm:prSet>
      <dgm:spPr/>
    </dgm:pt>
    <dgm:pt modelId="{A4F9211F-9AE4-4C57-80E7-F4652E6960F5}" type="pres">
      <dgm:prSet presAssocID="{9F395F4C-0294-40E7-BB1D-8C6A4ADB642B}" presName="sibTrans" presStyleCnt="0"/>
      <dgm:spPr/>
    </dgm:pt>
    <dgm:pt modelId="{4E7FE0DF-826A-43C0-AD46-720808CF36B0}" type="pres">
      <dgm:prSet presAssocID="{5775E924-C3E6-498B-BCD6-B3AFEBD74496}" presName="compNode" presStyleCnt="0"/>
      <dgm:spPr/>
    </dgm:pt>
    <dgm:pt modelId="{81C35A1A-70EF-4C13-B786-39A769E59C5B}" type="pres">
      <dgm:prSet presAssocID="{5775E924-C3E6-498B-BCD6-B3AFEBD74496}" presName="bgRect" presStyleLbl="bgShp" presStyleIdx="1" presStyleCnt="3"/>
      <dgm:spPr/>
    </dgm:pt>
    <dgm:pt modelId="{F27F6E83-9765-4181-BF66-316CE21084E8}" type="pres">
      <dgm:prSet presAssocID="{5775E924-C3E6-498B-BCD6-B3AFEBD7449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180BD06F-F9C1-4638-B90E-A32762EA2732}" type="pres">
      <dgm:prSet presAssocID="{5775E924-C3E6-498B-BCD6-B3AFEBD74496}" presName="spaceRect" presStyleCnt="0"/>
      <dgm:spPr/>
    </dgm:pt>
    <dgm:pt modelId="{3B01D6D1-6D70-494B-94BE-E9EFA89C9AFE}" type="pres">
      <dgm:prSet presAssocID="{5775E924-C3E6-498B-BCD6-B3AFEBD74496}" presName="parTx" presStyleLbl="revTx" presStyleIdx="1" presStyleCnt="3">
        <dgm:presLayoutVars>
          <dgm:chMax val="0"/>
          <dgm:chPref val="0"/>
        </dgm:presLayoutVars>
      </dgm:prSet>
      <dgm:spPr/>
    </dgm:pt>
    <dgm:pt modelId="{3A175147-5B9E-43F6-B88D-D81A3696F46A}" type="pres">
      <dgm:prSet presAssocID="{75980868-2696-4EF4-BFE2-080A863402EA}" presName="sibTrans" presStyleCnt="0"/>
      <dgm:spPr/>
    </dgm:pt>
    <dgm:pt modelId="{6EA9A614-CCCD-4599-B301-1392396AEC6B}" type="pres">
      <dgm:prSet presAssocID="{7DD864E2-EC7F-465A-A060-C57EC7C521E8}" presName="compNode" presStyleCnt="0"/>
      <dgm:spPr/>
    </dgm:pt>
    <dgm:pt modelId="{F4BCDBA0-CAE7-4386-BA41-4F3034CE9A19}" type="pres">
      <dgm:prSet presAssocID="{7DD864E2-EC7F-465A-A060-C57EC7C521E8}" presName="bgRect" presStyleLbl="bgShp" presStyleIdx="2" presStyleCnt="3"/>
      <dgm:spPr/>
    </dgm:pt>
    <dgm:pt modelId="{4A5B2DF2-C490-4134-A606-1DEF5A3D444F}" type="pres">
      <dgm:prSet presAssocID="{7DD864E2-EC7F-465A-A060-C57EC7C521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32B79831-6672-4593-A8B3-48AEC4F9A7D1}" type="pres">
      <dgm:prSet presAssocID="{7DD864E2-EC7F-465A-A060-C57EC7C521E8}" presName="spaceRect" presStyleCnt="0"/>
      <dgm:spPr/>
    </dgm:pt>
    <dgm:pt modelId="{2F762D78-52E5-44E8-87DB-DCA9DE5C04D1}" type="pres">
      <dgm:prSet presAssocID="{7DD864E2-EC7F-465A-A060-C57EC7C521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A08001-DE64-41DE-875A-10E8B808D3C4}" srcId="{5C5C8C5B-A01E-4BEB-918E-21519E447214}" destId="{0BC7821B-9F83-40DB-81A4-48A073B6AD63}" srcOrd="0" destOrd="0" parTransId="{66CD34BA-2E68-4302-BD5C-2E7A687A8386}" sibTransId="{9F395F4C-0294-40E7-BB1D-8C6A4ADB642B}"/>
    <dgm:cxn modelId="{6F0EF504-FBED-40D2-8DEA-ECE97DCD2B4E}" srcId="{5C5C8C5B-A01E-4BEB-918E-21519E447214}" destId="{7DD864E2-EC7F-465A-A060-C57EC7C521E8}" srcOrd="2" destOrd="0" parTransId="{CD6202BB-EE5F-4CA2-9CE6-2DAB8E1283C9}" sibTransId="{1EA05AE1-042A-4E44-88B7-6FFEEF2B06EB}"/>
    <dgm:cxn modelId="{0F32B073-589B-4882-B713-E17C625DEB64}" type="presOf" srcId="{0BC7821B-9F83-40DB-81A4-48A073B6AD63}" destId="{5BF66D3C-6FA6-4543-A73F-5FF45D0E328F}" srcOrd="0" destOrd="0" presId="urn:microsoft.com/office/officeart/2018/2/layout/IconVerticalSolidList"/>
    <dgm:cxn modelId="{CC3CB78C-06AB-443C-B50C-8B762B02FF65}" type="presOf" srcId="{5775E924-C3E6-498B-BCD6-B3AFEBD74496}" destId="{3B01D6D1-6D70-494B-94BE-E9EFA89C9AFE}" srcOrd="0" destOrd="0" presId="urn:microsoft.com/office/officeart/2018/2/layout/IconVerticalSolidList"/>
    <dgm:cxn modelId="{DF804EA0-4DB2-4572-85F5-902A962C8843}" type="presOf" srcId="{7DD864E2-EC7F-465A-A060-C57EC7C521E8}" destId="{2F762D78-52E5-44E8-87DB-DCA9DE5C04D1}" srcOrd="0" destOrd="0" presId="urn:microsoft.com/office/officeart/2018/2/layout/IconVerticalSolidList"/>
    <dgm:cxn modelId="{1B390BAD-2C4B-4121-85B3-06000E425EE9}" srcId="{5C5C8C5B-A01E-4BEB-918E-21519E447214}" destId="{5775E924-C3E6-498B-BCD6-B3AFEBD74496}" srcOrd="1" destOrd="0" parTransId="{28E2E7FD-98D6-47A2-BEFA-27C1D9E5E89F}" sibTransId="{75980868-2696-4EF4-BFE2-080A863402EA}"/>
    <dgm:cxn modelId="{D67EE5DA-EACE-46B5-B2D3-27DA0C081377}" type="presOf" srcId="{5C5C8C5B-A01E-4BEB-918E-21519E447214}" destId="{7B4AA8B1-037D-4E82-8CFE-AD6CD812DE00}" srcOrd="0" destOrd="0" presId="urn:microsoft.com/office/officeart/2018/2/layout/IconVerticalSolidList"/>
    <dgm:cxn modelId="{4C89F19F-0B08-4F24-AB10-69640B13BB81}" type="presParOf" srcId="{7B4AA8B1-037D-4E82-8CFE-AD6CD812DE00}" destId="{7DAC927A-725A-41F3-9088-89AA87473605}" srcOrd="0" destOrd="0" presId="urn:microsoft.com/office/officeart/2018/2/layout/IconVerticalSolidList"/>
    <dgm:cxn modelId="{EC4F9434-E725-44CA-BE03-4C1F0022DC1E}" type="presParOf" srcId="{7DAC927A-725A-41F3-9088-89AA87473605}" destId="{BFD59E50-2284-46EB-ACD5-8145A6EBBDEF}" srcOrd="0" destOrd="0" presId="urn:microsoft.com/office/officeart/2018/2/layout/IconVerticalSolidList"/>
    <dgm:cxn modelId="{30FA357A-DADD-410A-8C9F-D771AC1DB60B}" type="presParOf" srcId="{7DAC927A-725A-41F3-9088-89AA87473605}" destId="{9414D3D9-4165-47AC-9BFB-366C96B24902}" srcOrd="1" destOrd="0" presId="urn:microsoft.com/office/officeart/2018/2/layout/IconVerticalSolidList"/>
    <dgm:cxn modelId="{AC68C9B2-1D4B-40D8-B67A-B708B9B1518A}" type="presParOf" srcId="{7DAC927A-725A-41F3-9088-89AA87473605}" destId="{E7026FF8-5924-40ED-9A7D-98D79FF15922}" srcOrd="2" destOrd="0" presId="urn:microsoft.com/office/officeart/2018/2/layout/IconVerticalSolidList"/>
    <dgm:cxn modelId="{5FEAB4C6-8BB1-4433-AA36-1DCC63D23463}" type="presParOf" srcId="{7DAC927A-725A-41F3-9088-89AA87473605}" destId="{5BF66D3C-6FA6-4543-A73F-5FF45D0E328F}" srcOrd="3" destOrd="0" presId="urn:microsoft.com/office/officeart/2018/2/layout/IconVerticalSolidList"/>
    <dgm:cxn modelId="{071DD01D-F4EA-4757-9901-C4B40AF65F8F}" type="presParOf" srcId="{7B4AA8B1-037D-4E82-8CFE-AD6CD812DE00}" destId="{A4F9211F-9AE4-4C57-80E7-F4652E6960F5}" srcOrd="1" destOrd="0" presId="urn:microsoft.com/office/officeart/2018/2/layout/IconVerticalSolidList"/>
    <dgm:cxn modelId="{75C6CF7D-3128-4007-87C5-78A22710F540}" type="presParOf" srcId="{7B4AA8B1-037D-4E82-8CFE-AD6CD812DE00}" destId="{4E7FE0DF-826A-43C0-AD46-720808CF36B0}" srcOrd="2" destOrd="0" presId="urn:microsoft.com/office/officeart/2018/2/layout/IconVerticalSolidList"/>
    <dgm:cxn modelId="{5B8448A9-FCE0-4BF4-866D-C15623946F31}" type="presParOf" srcId="{4E7FE0DF-826A-43C0-AD46-720808CF36B0}" destId="{81C35A1A-70EF-4C13-B786-39A769E59C5B}" srcOrd="0" destOrd="0" presId="urn:microsoft.com/office/officeart/2018/2/layout/IconVerticalSolidList"/>
    <dgm:cxn modelId="{7888A4D2-24AB-42B7-BF4A-0745BFDECAB0}" type="presParOf" srcId="{4E7FE0DF-826A-43C0-AD46-720808CF36B0}" destId="{F27F6E83-9765-4181-BF66-316CE21084E8}" srcOrd="1" destOrd="0" presId="urn:microsoft.com/office/officeart/2018/2/layout/IconVerticalSolidList"/>
    <dgm:cxn modelId="{101EC6DE-8379-4486-A3F9-D20D7C5F7CC3}" type="presParOf" srcId="{4E7FE0DF-826A-43C0-AD46-720808CF36B0}" destId="{180BD06F-F9C1-4638-B90E-A32762EA2732}" srcOrd="2" destOrd="0" presId="urn:microsoft.com/office/officeart/2018/2/layout/IconVerticalSolidList"/>
    <dgm:cxn modelId="{A50DE01D-06C7-4570-BCD6-C4AEDF6779DB}" type="presParOf" srcId="{4E7FE0DF-826A-43C0-AD46-720808CF36B0}" destId="{3B01D6D1-6D70-494B-94BE-E9EFA89C9AFE}" srcOrd="3" destOrd="0" presId="urn:microsoft.com/office/officeart/2018/2/layout/IconVerticalSolidList"/>
    <dgm:cxn modelId="{87F2D05A-27D9-403E-89D7-FD0C2AFF1A94}" type="presParOf" srcId="{7B4AA8B1-037D-4E82-8CFE-AD6CD812DE00}" destId="{3A175147-5B9E-43F6-B88D-D81A3696F46A}" srcOrd="3" destOrd="0" presId="urn:microsoft.com/office/officeart/2018/2/layout/IconVerticalSolidList"/>
    <dgm:cxn modelId="{EC8C74B3-D51D-4E9A-A680-63672DD8AB04}" type="presParOf" srcId="{7B4AA8B1-037D-4E82-8CFE-AD6CD812DE00}" destId="{6EA9A614-CCCD-4599-B301-1392396AEC6B}" srcOrd="4" destOrd="0" presId="urn:microsoft.com/office/officeart/2018/2/layout/IconVerticalSolidList"/>
    <dgm:cxn modelId="{033B3E62-A79E-4CF5-B3B6-5F5E7925C4B8}" type="presParOf" srcId="{6EA9A614-CCCD-4599-B301-1392396AEC6B}" destId="{F4BCDBA0-CAE7-4386-BA41-4F3034CE9A19}" srcOrd="0" destOrd="0" presId="urn:microsoft.com/office/officeart/2018/2/layout/IconVerticalSolidList"/>
    <dgm:cxn modelId="{3A06A51A-399B-4CBC-A220-A5857EBF2F24}" type="presParOf" srcId="{6EA9A614-CCCD-4599-B301-1392396AEC6B}" destId="{4A5B2DF2-C490-4134-A606-1DEF5A3D444F}" srcOrd="1" destOrd="0" presId="urn:microsoft.com/office/officeart/2018/2/layout/IconVerticalSolidList"/>
    <dgm:cxn modelId="{5D520EA5-32BC-4049-8928-6BA013EF5D98}" type="presParOf" srcId="{6EA9A614-CCCD-4599-B301-1392396AEC6B}" destId="{32B79831-6672-4593-A8B3-48AEC4F9A7D1}" srcOrd="2" destOrd="0" presId="urn:microsoft.com/office/officeart/2018/2/layout/IconVerticalSolidList"/>
    <dgm:cxn modelId="{8D131A64-91A3-4FC6-9495-6C87B58BD0C9}" type="presParOf" srcId="{6EA9A614-CCCD-4599-B301-1392396AEC6B}" destId="{2F762D78-52E5-44E8-87DB-DCA9DE5C04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44D5C3-E9BE-4999-8C66-4E6877AD4AD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3A368BC-3904-4D06-92B9-10A83FD5DA23}">
      <dgm:prSet/>
      <dgm:spPr/>
      <dgm:t>
        <a:bodyPr/>
        <a:lstStyle/>
        <a:p>
          <a:r>
            <a:rPr lang="da-DK"/>
            <a:t>Flexmedlemsskab - betal lav takst, men så også pr. baneleje. F.eks. klippekort til baneleje</a:t>
          </a:r>
          <a:endParaRPr lang="en-US"/>
        </a:p>
      </dgm:t>
    </dgm:pt>
    <dgm:pt modelId="{2E9187B6-D4C4-4EE8-8D14-DEDEBF00B3C4}" type="parTrans" cxnId="{2AD0C845-E4A2-47BC-8DFE-BB58FD8634EA}">
      <dgm:prSet/>
      <dgm:spPr/>
      <dgm:t>
        <a:bodyPr/>
        <a:lstStyle/>
        <a:p>
          <a:endParaRPr lang="en-US"/>
        </a:p>
      </dgm:t>
    </dgm:pt>
    <dgm:pt modelId="{975A486A-4235-4B4A-A656-EE1C58BB6FB5}" type="sibTrans" cxnId="{2AD0C845-E4A2-47BC-8DFE-BB58FD8634EA}">
      <dgm:prSet/>
      <dgm:spPr/>
      <dgm:t>
        <a:bodyPr/>
        <a:lstStyle/>
        <a:p>
          <a:endParaRPr lang="en-US"/>
        </a:p>
      </dgm:t>
    </dgm:pt>
    <dgm:pt modelId="{300CAC46-CCEC-42A0-9D5F-338F81175423}">
      <dgm:prSet/>
      <dgm:spPr/>
      <dgm:t>
        <a:bodyPr/>
        <a:lstStyle/>
        <a:p>
          <a:r>
            <a:rPr lang="da-DK"/>
            <a:t>Få nogle af de unge til at styre SoMe</a:t>
          </a:r>
          <a:endParaRPr lang="en-US"/>
        </a:p>
      </dgm:t>
    </dgm:pt>
    <dgm:pt modelId="{C828408D-7A7B-41A0-9AC2-4B352AB68211}" type="parTrans" cxnId="{88B0B0F3-90B4-4EC0-ACEF-BAF1923C29FD}">
      <dgm:prSet/>
      <dgm:spPr/>
      <dgm:t>
        <a:bodyPr/>
        <a:lstStyle/>
        <a:p>
          <a:endParaRPr lang="en-US"/>
        </a:p>
      </dgm:t>
    </dgm:pt>
    <dgm:pt modelId="{07B4ADF0-EA66-478F-B5A6-65A1865E0813}" type="sibTrans" cxnId="{88B0B0F3-90B4-4EC0-ACEF-BAF1923C29FD}">
      <dgm:prSet/>
      <dgm:spPr/>
      <dgm:t>
        <a:bodyPr/>
        <a:lstStyle/>
        <a:p>
          <a:endParaRPr lang="en-US"/>
        </a:p>
      </dgm:t>
    </dgm:pt>
    <dgm:pt modelId="{38C695D6-11E7-40A1-8694-117FA20FACB4}">
      <dgm:prSet/>
      <dgm:spPr/>
      <dgm:t>
        <a:bodyPr/>
        <a:lstStyle/>
        <a:p>
          <a:r>
            <a:rPr lang="da-DK"/>
            <a:t>DM i firmacurling</a:t>
          </a:r>
          <a:endParaRPr lang="en-US"/>
        </a:p>
      </dgm:t>
    </dgm:pt>
    <dgm:pt modelId="{460E9FA1-88DC-4278-931D-267F36894666}" type="parTrans" cxnId="{ADF550A3-B903-48FC-BF35-7BBA52315A8C}">
      <dgm:prSet/>
      <dgm:spPr/>
      <dgm:t>
        <a:bodyPr/>
        <a:lstStyle/>
        <a:p>
          <a:endParaRPr lang="en-US"/>
        </a:p>
      </dgm:t>
    </dgm:pt>
    <dgm:pt modelId="{196EA86E-7895-4549-B471-F5D9CBCD4F79}" type="sibTrans" cxnId="{ADF550A3-B903-48FC-BF35-7BBA52315A8C}">
      <dgm:prSet/>
      <dgm:spPr/>
      <dgm:t>
        <a:bodyPr/>
        <a:lstStyle/>
        <a:p>
          <a:endParaRPr lang="en-US"/>
        </a:p>
      </dgm:t>
    </dgm:pt>
    <dgm:pt modelId="{ABBA96F0-782D-439C-A81E-9AE0CFB03077}">
      <dgm:prSet/>
      <dgm:spPr/>
      <dgm:t>
        <a:bodyPr/>
        <a:lstStyle/>
        <a:p>
          <a:r>
            <a:rPr lang="da-DK"/>
            <a:t>Træneruddannelse helt op til elitetræneruddannelse</a:t>
          </a:r>
          <a:endParaRPr lang="en-US"/>
        </a:p>
      </dgm:t>
    </dgm:pt>
    <dgm:pt modelId="{AAEE216D-55D7-4A29-98FB-443F53591564}" type="parTrans" cxnId="{DD98A13B-94D5-483F-AA65-D34E6A9947C6}">
      <dgm:prSet/>
      <dgm:spPr/>
      <dgm:t>
        <a:bodyPr/>
        <a:lstStyle/>
        <a:p>
          <a:endParaRPr lang="en-US"/>
        </a:p>
      </dgm:t>
    </dgm:pt>
    <dgm:pt modelId="{E62D0EE0-EFC4-4232-9428-9C1619DE31DC}" type="sibTrans" cxnId="{DD98A13B-94D5-483F-AA65-D34E6A9947C6}">
      <dgm:prSet/>
      <dgm:spPr/>
      <dgm:t>
        <a:bodyPr/>
        <a:lstStyle/>
        <a:p>
          <a:endParaRPr lang="en-US"/>
        </a:p>
      </dgm:t>
    </dgm:pt>
    <dgm:pt modelId="{74A5F07E-F340-4FFD-8719-ECF68BD85002}">
      <dgm:prSet/>
      <dgm:spPr/>
      <dgm:t>
        <a:bodyPr/>
        <a:lstStyle/>
        <a:p>
          <a:r>
            <a:rPr lang="da-DK"/>
            <a:t>Erhvervsnetværk… måske med mini-sponsorater? Pay and play, mød elitespillerne, eksterne foredragsholdere</a:t>
          </a:r>
          <a:endParaRPr lang="en-US"/>
        </a:p>
      </dgm:t>
    </dgm:pt>
    <dgm:pt modelId="{5542D424-FE97-47AC-A722-0140026D02CB}" type="parTrans" cxnId="{04851B46-65A9-4460-A70E-FEA74A727172}">
      <dgm:prSet/>
      <dgm:spPr/>
      <dgm:t>
        <a:bodyPr/>
        <a:lstStyle/>
        <a:p>
          <a:endParaRPr lang="en-US"/>
        </a:p>
      </dgm:t>
    </dgm:pt>
    <dgm:pt modelId="{3DBDBED3-C004-4033-B2FA-F36A8BD60873}" type="sibTrans" cxnId="{04851B46-65A9-4460-A70E-FEA74A727172}">
      <dgm:prSet/>
      <dgm:spPr/>
      <dgm:t>
        <a:bodyPr/>
        <a:lstStyle/>
        <a:p>
          <a:endParaRPr lang="en-US"/>
        </a:p>
      </dgm:t>
    </dgm:pt>
    <dgm:pt modelId="{CB1AD747-94E2-40E4-A70E-CC4742F65648}">
      <dgm:prSet/>
      <dgm:spPr/>
      <dgm:t>
        <a:bodyPr/>
        <a:lstStyle/>
        <a:p>
          <a:r>
            <a:rPr lang="da-DK"/>
            <a:t>Gallafest ifm. årsmødet: fejring og hædring</a:t>
          </a:r>
          <a:endParaRPr lang="en-US"/>
        </a:p>
      </dgm:t>
    </dgm:pt>
    <dgm:pt modelId="{C83F6E28-9324-48A8-BC20-ECA7818EEF57}" type="parTrans" cxnId="{B1F3518A-BCAA-4FE9-95FC-807DD3867D98}">
      <dgm:prSet/>
      <dgm:spPr/>
      <dgm:t>
        <a:bodyPr/>
        <a:lstStyle/>
        <a:p>
          <a:endParaRPr lang="en-US"/>
        </a:p>
      </dgm:t>
    </dgm:pt>
    <dgm:pt modelId="{BB2F9E94-17C3-43D7-8576-603ECE10EE17}" type="sibTrans" cxnId="{B1F3518A-BCAA-4FE9-95FC-807DD3867D98}">
      <dgm:prSet/>
      <dgm:spPr/>
      <dgm:t>
        <a:bodyPr/>
        <a:lstStyle/>
        <a:p>
          <a:endParaRPr lang="en-US"/>
        </a:p>
      </dgm:t>
    </dgm:pt>
    <dgm:pt modelId="{FEEA4347-6214-49FC-BEBD-3592E148D894}">
      <dgm:prSet/>
      <dgm:spPr/>
      <dgm:t>
        <a:bodyPr/>
        <a:lstStyle/>
        <a:p>
          <a:r>
            <a:rPr lang="da-DK"/>
            <a:t>Lad DCUF kontingentet følge medlemstallet (bonus info: i golf betaler hvert medlem ca. 160 kr./år)</a:t>
          </a:r>
          <a:endParaRPr lang="en-US"/>
        </a:p>
      </dgm:t>
    </dgm:pt>
    <dgm:pt modelId="{77C45FA9-5A7D-42C2-90E5-9894AB30B96D}" type="parTrans" cxnId="{5A0110A6-D6EF-46A4-B785-D3E9451746D2}">
      <dgm:prSet/>
      <dgm:spPr/>
      <dgm:t>
        <a:bodyPr/>
        <a:lstStyle/>
        <a:p>
          <a:endParaRPr lang="en-US"/>
        </a:p>
      </dgm:t>
    </dgm:pt>
    <dgm:pt modelId="{71184999-E548-49AF-8BAC-9C16E3E58A22}" type="sibTrans" cxnId="{5A0110A6-D6EF-46A4-B785-D3E9451746D2}">
      <dgm:prSet/>
      <dgm:spPr/>
      <dgm:t>
        <a:bodyPr/>
        <a:lstStyle/>
        <a:p>
          <a:endParaRPr lang="en-US"/>
        </a:p>
      </dgm:t>
    </dgm:pt>
    <dgm:pt modelId="{2E0F2E0A-5B7B-48ED-884D-CA65F49EC4BE}">
      <dgm:prSet/>
      <dgm:spPr/>
      <dgm:t>
        <a:bodyPr/>
        <a:lstStyle/>
        <a:p>
          <a:r>
            <a:rPr lang="da-DK"/>
            <a:t>Start et “pathway” projekt: hvordan kommer man ind og bliver integreret i curlingsporten; som ung, motionist, paynplay spiller etc.</a:t>
          </a:r>
          <a:endParaRPr lang="en-US"/>
        </a:p>
      </dgm:t>
    </dgm:pt>
    <dgm:pt modelId="{8BB256A0-6342-449B-BC60-DCA81797236F}" type="parTrans" cxnId="{FCCF88FB-2A40-4E73-9182-893D1206DA69}">
      <dgm:prSet/>
      <dgm:spPr/>
      <dgm:t>
        <a:bodyPr/>
        <a:lstStyle/>
        <a:p>
          <a:endParaRPr lang="en-US"/>
        </a:p>
      </dgm:t>
    </dgm:pt>
    <dgm:pt modelId="{C5F410DC-7582-4596-9CAA-28AA44A8EB6B}" type="sibTrans" cxnId="{FCCF88FB-2A40-4E73-9182-893D1206DA69}">
      <dgm:prSet/>
      <dgm:spPr/>
      <dgm:t>
        <a:bodyPr/>
        <a:lstStyle/>
        <a:p>
          <a:endParaRPr lang="en-US"/>
        </a:p>
      </dgm:t>
    </dgm:pt>
    <dgm:pt modelId="{E5DE352B-D3BD-49D3-9404-B6DF9877C0D9}">
      <dgm:prSet/>
      <dgm:spPr/>
      <dgm:t>
        <a:bodyPr/>
        <a:lstStyle/>
        <a:p>
          <a:r>
            <a:rPr lang="da-DK"/>
            <a:t>Differentieret rekrutteringsfokus: rekruttér dér, hvor der er ledig istid (f.eks. IKKE voksne i tidsrummet 17-20, hvor der er godt besøgt). Eftermiddage for unge? Morgener for ældre?</a:t>
          </a:r>
          <a:endParaRPr lang="en-US"/>
        </a:p>
      </dgm:t>
    </dgm:pt>
    <dgm:pt modelId="{8DBE933D-F897-4664-AF23-5755D385E46F}" type="parTrans" cxnId="{FC7E105A-CB19-4631-8F7C-49577DB2BE25}">
      <dgm:prSet/>
      <dgm:spPr/>
      <dgm:t>
        <a:bodyPr/>
        <a:lstStyle/>
        <a:p>
          <a:endParaRPr lang="en-US"/>
        </a:p>
      </dgm:t>
    </dgm:pt>
    <dgm:pt modelId="{C09354BD-22B0-4908-96C9-16448A7878A9}" type="sibTrans" cxnId="{FC7E105A-CB19-4631-8F7C-49577DB2BE25}">
      <dgm:prSet/>
      <dgm:spPr/>
      <dgm:t>
        <a:bodyPr/>
        <a:lstStyle/>
        <a:p>
          <a:endParaRPr lang="en-US"/>
        </a:p>
      </dgm:t>
    </dgm:pt>
    <dgm:pt modelId="{F4E1523E-5F20-48F6-949F-8D2F92CBC17B}">
      <dgm:prSet/>
      <dgm:spPr/>
      <dgm:t>
        <a:bodyPr/>
        <a:lstStyle/>
        <a:p>
          <a:r>
            <a:rPr lang="da-DK"/>
            <a:t>Registrering af alle medlemmer med navn og adresse for at sikre imod snyd med stemmer</a:t>
          </a:r>
          <a:endParaRPr lang="en-US"/>
        </a:p>
      </dgm:t>
    </dgm:pt>
    <dgm:pt modelId="{8619CCDB-25BF-4944-B125-EB52DE8359F1}" type="parTrans" cxnId="{0633763A-0435-44FD-AB6D-CC1D667366C5}">
      <dgm:prSet/>
      <dgm:spPr/>
      <dgm:t>
        <a:bodyPr/>
        <a:lstStyle/>
        <a:p>
          <a:endParaRPr lang="en-US"/>
        </a:p>
      </dgm:t>
    </dgm:pt>
    <dgm:pt modelId="{23F965F7-8600-4272-9BB1-493201E6CCE4}" type="sibTrans" cxnId="{0633763A-0435-44FD-AB6D-CC1D667366C5}">
      <dgm:prSet/>
      <dgm:spPr/>
      <dgm:t>
        <a:bodyPr/>
        <a:lstStyle/>
        <a:p>
          <a:endParaRPr lang="en-US"/>
        </a:p>
      </dgm:t>
    </dgm:pt>
    <dgm:pt modelId="{851C7252-F85E-4B96-91C8-5ACB8E780A85}">
      <dgm:prSet/>
      <dgm:spPr/>
      <dgm:t>
        <a:bodyPr/>
        <a:lstStyle/>
        <a:p>
          <a:r>
            <a:rPr lang="da-DK"/>
            <a:t>Lav en supportgruppe til DCuF, hvor man får speciel info/aktiviteter. F.eks. en turnering for gamle spillere., med et socialt element</a:t>
          </a:r>
          <a:endParaRPr lang="en-US"/>
        </a:p>
      </dgm:t>
    </dgm:pt>
    <dgm:pt modelId="{0DFC5EDC-BB98-440E-836B-BD75664CC98D}" type="parTrans" cxnId="{3C0DE01D-B78F-4400-B3FF-8A706A294A34}">
      <dgm:prSet/>
      <dgm:spPr/>
      <dgm:t>
        <a:bodyPr/>
        <a:lstStyle/>
        <a:p>
          <a:endParaRPr lang="en-US"/>
        </a:p>
      </dgm:t>
    </dgm:pt>
    <dgm:pt modelId="{E5361FF3-CDEC-4820-BC13-F1137969ADAC}" type="sibTrans" cxnId="{3C0DE01D-B78F-4400-B3FF-8A706A294A34}">
      <dgm:prSet/>
      <dgm:spPr/>
      <dgm:t>
        <a:bodyPr/>
        <a:lstStyle/>
        <a:p>
          <a:endParaRPr lang="en-US"/>
        </a:p>
      </dgm:t>
    </dgm:pt>
    <dgm:pt modelId="{7B447AE0-297C-45D6-BF64-3AB9FA655009}">
      <dgm:prSet/>
      <dgm:spPr/>
      <dgm:t>
        <a:bodyPr/>
        <a:lstStyle/>
        <a:p>
          <a:r>
            <a:rPr lang="da-DK"/>
            <a:t>Ny tilgang til bestyrelsesarbejdet: bestyrelsen koncentrerer sig om det overordnede og uddelegerer mere til organisationen</a:t>
          </a:r>
          <a:endParaRPr lang="en-US"/>
        </a:p>
      </dgm:t>
    </dgm:pt>
    <dgm:pt modelId="{951B32D4-EB1A-4B7F-99E0-9C5F040D5342}" type="parTrans" cxnId="{570ADF27-9EBB-4349-A97E-BC5BA9FD4924}">
      <dgm:prSet/>
      <dgm:spPr/>
      <dgm:t>
        <a:bodyPr/>
        <a:lstStyle/>
        <a:p>
          <a:endParaRPr lang="en-US"/>
        </a:p>
      </dgm:t>
    </dgm:pt>
    <dgm:pt modelId="{B3C54526-052D-44FA-83C6-2D8B6C7509E5}" type="sibTrans" cxnId="{570ADF27-9EBB-4349-A97E-BC5BA9FD4924}">
      <dgm:prSet/>
      <dgm:spPr/>
      <dgm:t>
        <a:bodyPr/>
        <a:lstStyle/>
        <a:p>
          <a:endParaRPr lang="en-US"/>
        </a:p>
      </dgm:t>
    </dgm:pt>
    <dgm:pt modelId="{92EDC128-BAA5-48CA-8757-DE571AB436C2}">
      <dgm:prSet/>
      <dgm:spPr/>
      <dgm:t>
        <a:bodyPr/>
        <a:lstStyle/>
        <a:p>
          <a:r>
            <a:rPr lang="da-DK"/>
            <a:t>Hvis man indmelder sit barn i flere curlingklubber, bør der så være rabat?</a:t>
          </a:r>
          <a:endParaRPr lang="en-US"/>
        </a:p>
      </dgm:t>
    </dgm:pt>
    <dgm:pt modelId="{059C20AD-06A0-4675-A77D-D934A8EE0A09}" type="parTrans" cxnId="{E9A16772-AEBC-4DE5-A228-A4DC97EEACBF}">
      <dgm:prSet/>
      <dgm:spPr/>
      <dgm:t>
        <a:bodyPr/>
        <a:lstStyle/>
        <a:p>
          <a:endParaRPr lang="en-US"/>
        </a:p>
      </dgm:t>
    </dgm:pt>
    <dgm:pt modelId="{B1790F90-2822-4564-A097-C8C8EEBD99C2}" type="sibTrans" cxnId="{E9A16772-AEBC-4DE5-A228-A4DC97EEACBF}">
      <dgm:prSet/>
      <dgm:spPr/>
      <dgm:t>
        <a:bodyPr/>
        <a:lstStyle/>
        <a:p>
          <a:endParaRPr lang="en-US"/>
        </a:p>
      </dgm:t>
    </dgm:pt>
    <dgm:pt modelId="{2A53F9BC-CAC7-4295-B63C-27B245534F3E}">
      <dgm:prSet/>
      <dgm:spPr/>
      <dgm:t>
        <a:bodyPr/>
        <a:lstStyle/>
        <a:p>
          <a:r>
            <a:rPr lang="da-DK"/>
            <a:t>Skab fokus på “the why” hos klubberne. Der er alt for lille interesse for at bidrage til forbundet og for meget fokus på egen “butik”. Sammen er vi bedre!</a:t>
          </a:r>
          <a:endParaRPr lang="en-US"/>
        </a:p>
      </dgm:t>
    </dgm:pt>
    <dgm:pt modelId="{119A74C3-44A4-4A2A-BF35-49EE0B1A1B02}" type="parTrans" cxnId="{274BB8BD-5D61-4EDA-B356-E35C5C118B73}">
      <dgm:prSet/>
      <dgm:spPr/>
      <dgm:t>
        <a:bodyPr/>
        <a:lstStyle/>
        <a:p>
          <a:endParaRPr lang="en-US"/>
        </a:p>
      </dgm:t>
    </dgm:pt>
    <dgm:pt modelId="{C908E63F-0B94-47C0-812B-FE763AAB7DA3}" type="sibTrans" cxnId="{274BB8BD-5D61-4EDA-B356-E35C5C118B73}">
      <dgm:prSet/>
      <dgm:spPr/>
      <dgm:t>
        <a:bodyPr/>
        <a:lstStyle/>
        <a:p>
          <a:endParaRPr lang="en-US"/>
        </a:p>
      </dgm:t>
    </dgm:pt>
    <dgm:pt modelId="{731FED9D-DBB8-4EA3-B16D-1B3CFE1E55DE}">
      <dgm:prSet/>
      <dgm:spPr/>
      <dgm:t>
        <a:bodyPr/>
        <a:lstStyle/>
        <a:p>
          <a:r>
            <a:rPr lang="da-DK"/>
            <a:t>Giv kursus til klubberne om hvordan man provokerer sin klub på sociale medier</a:t>
          </a:r>
          <a:endParaRPr lang="en-US"/>
        </a:p>
      </dgm:t>
    </dgm:pt>
    <dgm:pt modelId="{00AB3373-8513-4EA7-B135-0A8CA7713A0A}" type="parTrans" cxnId="{8811EBA3-8306-4F36-9918-9265D8D4087A}">
      <dgm:prSet/>
      <dgm:spPr/>
      <dgm:t>
        <a:bodyPr/>
        <a:lstStyle/>
        <a:p>
          <a:endParaRPr lang="en-US"/>
        </a:p>
      </dgm:t>
    </dgm:pt>
    <dgm:pt modelId="{C1C64FAC-C334-4748-A093-37D3E719698C}" type="sibTrans" cxnId="{8811EBA3-8306-4F36-9918-9265D8D4087A}">
      <dgm:prSet/>
      <dgm:spPr/>
      <dgm:t>
        <a:bodyPr/>
        <a:lstStyle/>
        <a:p>
          <a:endParaRPr lang="en-US"/>
        </a:p>
      </dgm:t>
    </dgm:pt>
    <dgm:pt modelId="{9BDC0939-9522-42A6-B2AB-E2B5A95DFD4D}">
      <dgm:prSet/>
      <dgm:spPr/>
      <dgm:t>
        <a:bodyPr/>
        <a:lstStyle/>
        <a:p>
          <a:r>
            <a:rPr lang="da-DK"/>
            <a:t>Opret et Flex medlemskab for alle pay and play spillere, så vi får en stor marketing platform for at rekruttere medlemmer - f.eks. deres børn</a:t>
          </a:r>
          <a:endParaRPr lang="en-US"/>
        </a:p>
      </dgm:t>
    </dgm:pt>
    <dgm:pt modelId="{163D65D6-FC44-420E-9C2E-DBDBE075210C}" type="parTrans" cxnId="{246CCA30-3091-4A5F-8FE9-DC8F7810F32E}">
      <dgm:prSet/>
      <dgm:spPr/>
      <dgm:t>
        <a:bodyPr/>
        <a:lstStyle/>
        <a:p>
          <a:endParaRPr lang="en-US"/>
        </a:p>
      </dgm:t>
    </dgm:pt>
    <dgm:pt modelId="{AB8FEAC5-66D5-4BF0-BC28-5E5661AF38BB}" type="sibTrans" cxnId="{246CCA30-3091-4A5F-8FE9-DC8F7810F32E}">
      <dgm:prSet/>
      <dgm:spPr/>
      <dgm:t>
        <a:bodyPr/>
        <a:lstStyle/>
        <a:p>
          <a:endParaRPr lang="en-US"/>
        </a:p>
      </dgm:t>
    </dgm:pt>
    <dgm:pt modelId="{998629FA-4AB4-434D-92AD-00AECB51050B}">
      <dgm:prSet/>
      <dgm:spPr/>
      <dgm:t>
        <a:bodyPr/>
        <a:lstStyle/>
        <a:p>
          <a:r>
            <a:rPr lang="da-DK"/>
            <a:t>Åbent hus i uge 41 med tilmelding og betaling; f.eks 100 kr</a:t>
          </a:r>
          <a:endParaRPr lang="en-US"/>
        </a:p>
      </dgm:t>
    </dgm:pt>
    <dgm:pt modelId="{D0A9CCE2-93C7-424E-8A71-D084491551B7}" type="parTrans" cxnId="{6E7AB3F4-80AF-42D0-8F88-8CB2066A54CC}">
      <dgm:prSet/>
      <dgm:spPr/>
      <dgm:t>
        <a:bodyPr/>
        <a:lstStyle/>
        <a:p>
          <a:endParaRPr lang="en-US"/>
        </a:p>
      </dgm:t>
    </dgm:pt>
    <dgm:pt modelId="{2DAF33D5-4887-49D9-8467-C5E8704C71AE}" type="sibTrans" cxnId="{6E7AB3F4-80AF-42D0-8F88-8CB2066A54CC}">
      <dgm:prSet/>
      <dgm:spPr/>
      <dgm:t>
        <a:bodyPr/>
        <a:lstStyle/>
        <a:p>
          <a:endParaRPr lang="en-US"/>
        </a:p>
      </dgm:t>
    </dgm:pt>
    <dgm:pt modelId="{A6CF1877-C659-4CC3-86FA-B7A6F68BA00F}">
      <dgm:prSet/>
      <dgm:spPr/>
      <dgm:t>
        <a:bodyPr/>
        <a:lstStyle/>
        <a:p>
          <a:r>
            <a:rPr lang="da-DK"/>
            <a:t>Årsfest med premier-overrækkelse</a:t>
          </a:r>
          <a:endParaRPr lang="en-US"/>
        </a:p>
      </dgm:t>
    </dgm:pt>
    <dgm:pt modelId="{F6934267-AE86-4ADD-891A-6BB1920F7C92}" type="parTrans" cxnId="{4FD67E13-E787-4A36-A52B-A23D3410D4CF}">
      <dgm:prSet/>
      <dgm:spPr/>
      <dgm:t>
        <a:bodyPr/>
        <a:lstStyle/>
        <a:p>
          <a:endParaRPr lang="en-US"/>
        </a:p>
      </dgm:t>
    </dgm:pt>
    <dgm:pt modelId="{F9427D2F-1E25-4D12-A8BE-7655CDA3798F}" type="sibTrans" cxnId="{4FD67E13-E787-4A36-A52B-A23D3410D4CF}">
      <dgm:prSet/>
      <dgm:spPr/>
      <dgm:t>
        <a:bodyPr/>
        <a:lstStyle/>
        <a:p>
          <a:endParaRPr lang="en-US"/>
        </a:p>
      </dgm:t>
    </dgm:pt>
    <dgm:pt modelId="{6BFEA04E-0D4F-4EFF-8BF5-C8DE15CB938E}">
      <dgm:prSet/>
      <dgm:spPr/>
      <dgm:t>
        <a:bodyPr/>
        <a:lstStyle/>
        <a:p>
          <a:r>
            <a:rPr lang="da-DK"/>
            <a:t>Klar struktur for hvilke opgave der honoreres, hvor meget og hvorfor/hvorfor ikke</a:t>
          </a:r>
          <a:endParaRPr lang="en-US"/>
        </a:p>
      </dgm:t>
    </dgm:pt>
    <dgm:pt modelId="{A36FAE8C-B9C5-4C21-8948-9CF6FD23BA11}" type="parTrans" cxnId="{37FE4985-048F-4B7A-A8B8-65B58E88221C}">
      <dgm:prSet/>
      <dgm:spPr/>
      <dgm:t>
        <a:bodyPr/>
        <a:lstStyle/>
        <a:p>
          <a:endParaRPr lang="en-US"/>
        </a:p>
      </dgm:t>
    </dgm:pt>
    <dgm:pt modelId="{1BD55FFC-5515-49A1-8D0B-CFFED65A9295}" type="sibTrans" cxnId="{37FE4985-048F-4B7A-A8B8-65B58E88221C}">
      <dgm:prSet/>
      <dgm:spPr/>
      <dgm:t>
        <a:bodyPr/>
        <a:lstStyle/>
        <a:p>
          <a:endParaRPr lang="en-US"/>
        </a:p>
      </dgm:t>
    </dgm:pt>
    <dgm:pt modelId="{776F480B-C2BF-4540-9EB4-9332DD57A1AD}">
      <dgm:prSet/>
      <dgm:spPr/>
      <dgm:t>
        <a:bodyPr/>
        <a:lstStyle/>
        <a:p>
          <a:r>
            <a:rPr lang="da-DK"/>
            <a:t>Fuld skrald på rekruttering af unge og jo før jo bedre. Gennemsnitsalderen går op, og vi taber medlemmer</a:t>
          </a:r>
          <a:endParaRPr lang="en-US"/>
        </a:p>
      </dgm:t>
    </dgm:pt>
    <dgm:pt modelId="{283B317E-4A86-424D-B22E-7364530C813B}" type="parTrans" cxnId="{C15C0EA0-2537-42FC-8E12-0117A1E83AC9}">
      <dgm:prSet/>
      <dgm:spPr/>
      <dgm:t>
        <a:bodyPr/>
        <a:lstStyle/>
        <a:p>
          <a:endParaRPr lang="en-US"/>
        </a:p>
      </dgm:t>
    </dgm:pt>
    <dgm:pt modelId="{8DA31B86-81F8-4269-B5E9-880DAC6B8BA7}" type="sibTrans" cxnId="{C15C0EA0-2537-42FC-8E12-0117A1E83AC9}">
      <dgm:prSet/>
      <dgm:spPr/>
      <dgm:t>
        <a:bodyPr/>
        <a:lstStyle/>
        <a:p>
          <a:endParaRPr lang="en-US"/>
        </a:p>
      </dgm:t>
    </dgm:pt>
    <dgm:pt modelId="{CF6BD051-0810-497E-A033-33C66E414F37}">
      <dgm:prSet/>
      <dgm:spPr/>
      <dgm:t>
        <a:bodyPr/>
        <a:lstStyle/>
        <a:p>
          <a:r>
            <a:rPr lang="da-DK"/>
            <a:t>Indsats for at få flere curlinghaller</a:t>
          </a:r>
          <a:endParaRPr lang="en-US"/>
        </a:p>
      </dgm:t>
    </dgm:pt>
    <dgm:pt modelId="{4FA27FF5-5818-423A-B4DB-19766451A90B}" type="parTrans" cxnId="{CDC5D60C-B9AD-4BB9-8D32-8AA477F67155}">
      <dgm:prSet/>
      <dgm:spPr/>
      <dgm:t>
        <a:bodyPr/>
        <a:lstStyle/>
        <a:p>
          <a:endParaRPr lang="en-US"/>
        </a:p>
      </dgm:t>
    </dgm:pt>
    <dgm:pt modelId="{110EE523-90E3-4900-8DA5-CF831563F84A}" type="sibTrans" cxnId="{CDC5D60C-B9AD-4BB9-8D32-8AA477F67155}">
      <dgm:prSet/>
      <dgm:spPr/>
      <dgm:t>
        <a:bodyPr/>
        <a:lstStyle/>
        <a:p>
          <a:endParaRPr lang="en-US"/>
        </a:p>
      </dgm:t>
    </dgm:pt>
    <dgm:pt modelId="{0F6785FC-6729-4782-A054-90C099B7DBED}">
      <dgm:prSet/>
      <dgm:spPr/>
      <dgm:t>
        <a:bodyPr/>
        <a:lstStyle/>
        <a:p>
          <a:r>
            <a:rPr lang="da-DK"/>
            <a:t>“Bring a friend” arrangementer, specielt for unge: curlingspillere inviterer en ven med og man spiller kampe med 2 øvede og 2 nye på hvert hold</a:t>
          </a:r>
          <a:endParaRPr lang="en-US"/>
        </a:p>
      </dgm:t>
    </dgm:pt>
    <dgm:pt modelId="{A09D3E3A-4D2C-4E17-91D0-DF5A19A2C7E1}" type="parTrans" cxnId="{DCA15EAC-36C2-46C7-B4D1-217088A2E1F0}">
      <dgm:prSet/>
      <dgm:spPr/>
      <dgm:t>
        <a:bodyPr/>
        <a:lstStyle/>
        <a:p>
          <a:endParaRPr lang="en-US"/>
        </a:p>
      </dgm:t>
    </dgm:pt>
    <dgm:pt modelId="{A3881901-DCE3-418E-AC28-5DA1CA155682}" type="sibTrans" cxnId="{DCA15EAC-36C2-46C7-B4D1-217088A2E1F0}">
      <dgm:prSet/>
      <dgm:spPr/>
      <dgm:t>
        <a:bodyPr/>
        <a:lstStyle/>
        <a:p>
          <a:endParaRPr lang="en-US"/>
        </a:p>
      </dgm:t>
    </dgm:pt>
    <dgm:pt modelId="{327519B7-7A02-4E0F-B7C1-F17070A70E49}">
      <dgm:prSet/>
      <dgm:spPr/>
      <dgm:t>
        <a:bodyPr/>
        <a:lstStyle/>
        <a:p>
          <a:r>
            <a:rPr lang="da-DK"/>
            <a:t>Udfærdig et 6-8 ugers forløb, som kan bruges i undervisningen af 4.-5. klasser som bruges i områder med curlinghaller og hvor der er efterfølgende klubaktiviteter planlagt</a:t>
          </a:r>
          <a:endParaRPr lang="en-US"/>
        </a:p>
      </dgm:t>
    </dgm:pt>
    <dgm:pt modelId="{3B06E237-4FC7-4335-9EFC-A8EDDC0A9CAA}" type="parTrans" cxnId="{E70ABA5A-6687-40E5-A20B-5F2F77DB7710}">
      <dgm:prSet/>
      <dgm:spPr/>
      <dgm:t>
        <a:bodyPr/>
        <a:lstStyle/>
        <a:p>
          <a:endParaRPr lang="en-US"/>
        </a:p>
      </dgm:t>
    </dgm:pt>
    <dgm:pt modelId="{621112C0-2F84-4ACE-AE4C-994A33C150DE}" type="sibTrans" cxnId="{E70ABA5A-6687-40E5-A20B-5F2F77DB7710}">
      <dgm:prSet/>
      <dgm:spPr/>
      <dgm:t>
        <a:bodyPr/>
        <a:lstStyle/>
        <a:p>
          <a:endParaRPr lang="en-US"/>
        </a:p>
      </dgm:t>
    </dgm:pt>
    <dgm:pt modelId="{929E926B-EFD8-4364-B763-3EE595F84A49}" type="pres">
      <dgm:prSet presAssocID="{4744D5C3-E9BE-4999-8C66-4E6877AD4AD3}" presName="diagram" presStyleCnt="0">
        <dgm:presLayoutVars>
          <dgm:dir/>
          <dgm:resizeHandles val="exact"/>
        </dgm:presLayoutVars>
      </dgm:prSet>
      <dgm:spPr/>
    </dgm:pt>
    <dgm:pt modelId="{BBEEBC83-A62E-4B7B-AC59-4E92509CE3AD}" type="pres">
      <dgm:prSet presAssocID="{C3A368BC-3904-4D06-92B9-10A83FD5DA23}" presName="node" presStyleLbl="node1" presStyleIdx="0" presStyleCnt="23">
        <dgm:presLayoutVars>
          <dgm:bulletEnabled val="1"/>
        </dgm:presLayoutVars>
      </dgm:prSet>
      <dgm:spPr/>
    </dgm:pt>
    <dgm:pt modelId="{8780B6AD-A846-41B0-99F5-5EE78FEBCB76}" type="pres">
      <dgm:prSet presAssocID="{975A486A-4235-4B4A-A656-EE1C58BB6FB5}" presName="sibTrans" presStyleCnt="0"/>
      <dgm:spPr/>
    </dgm:pt>
    <dgm:pt modelId="{C9FDB470-6768-41EE-A859-58CD6A44EBEC}" type="pres">
      <dgm:prSet presAssocID="{300CAC46-CCEC-42A0-9D5F-338F81175423}" presName="node" presStyleLbl="node1" presStyleIdx="1" presStyleCnt="23">
        <dgm:presLayoutVars>
          <dgm:bulletEnabled val="1"/>
        </dgm:presLayoutVars>
      </dgm:prSet>
      <dgm:spPr/>
    </dgm:pt>
    <dgm:pt modelId="{23F541DB-5887-427E-B649-027302D120F6}" type="pres">
      <dgm:prSet presAssocID="{07B4ADF0-EA66-478F-B5A6-65A1865E0813}" presName="sibTrans" presStyleCnt="0"/>
      <dgm:spPr/>
    </dgm:pt>
    <dgm:pt modelId="{3D1510F0-A7AD-4F00-862C-C4139FB599F1}" type="pres">
      <dgm:prSet presAssocID="{38C695D6-11E7-40A1-8694-117FA20FACB4}" presName="node" presStyleLbl="node1" presStyleIdx="2" presStyleCnt="23">
        <dgm:presLayoutVars>
          <dgm:bulletEnabled val="1"/>
        </dgm:presLayoutVars>
      </dgm:prSet>
      <dgm:spPr/>
    </dgm:pt>
    <dgm:pt modelId="{C78A58D6-5086-49CD-B277-FDA659E66D40}" type="pres">
      <dgm:prSet presAssocID="{196EA86E-7895-4549-B471-F5D9CBCD4F79}" presName="sibTrans" presStyleCnt="0"/>
      <dgm:spPr/>
    </dgm:pt>
    <dgm:pt modelId="{9A47254D-94BA-4318-AD34-3B7D4E152533}" type="pres">
      <dgm:prSet presAssocID="{ABBA96F0-782D-439C-A81E-9AE0CFB03077}" presName="node" presStyleLbl="node1" presStyleIdx="3" presStyleCnt="23">
        <dgm:presLayoutVars>
          <dgm:bulletEnabled val="1"/>
        </dgm:presLayoutVars>
      </dgm:prSet>
      <dgm:spPr/>
    </dgm:pt>
    <dgm:pt modelId="{6FFB0D63-DDD1-4832-BD41-E0E06CA600D3}" type="pres">
      <dgm:prSet presAssocID="{E62D0EE0-EFC4-4232-9428-9C1619DE31DC}" presName="sibTrans" presStyleCnt="0"/>
      <dgm:spPr/>
    </dgm:pt>
    <dgm:pt modelId="{8CAA197F-69E0-4B1D-977C-166FE1A57AFE}" type="pres">
      <dgm:prSet presAssocID="{74A5F07E-F340-4FFD-8719-ECF68BD85002}" presName="node" presStyleLbl="node1" presStyleIdx="4" presStyleCnt="23">
        <dgm:presLayoutVars>
          <dgm:bulletEnabled val="1"/>
        </dgm:presLayoutVars>
      </dgm:prSet>
      <dgm:spPr/>
    </dgm:pt>
    <dgm:pt modelId="{EFE4BA33-3E18-4763-AB69-9C1980ADAE88}" type="pres">
      <dgm:prSet presAssocID="{3DBDBED3-C004-4033-B2FA-F36A8BD60873}" presName="sibTrans" presStyleCnt="0"/>
      <dgm:spPr/>
    </dgm:pt>
    <dgm:pt modelId="{2ECA177B-BFFC-47B8-A39E-60CDCB36E6AC}" type="pres">
      <dgm:prSet presAssocID="{CB1AD747-94E2-40E4-A70E-CC4742F65648}" presName="node" presStyleLbl="node1" presStyleIdx="5" presStyleCnt="23">
        <dgm:presLayoutVars>
          <dgm:bulletEnabled val="1"/>
        </dgm:presLayoutVars>
      </dgm:prSet>
      <dgm:spPr/>
    </dgm:pt>
    <dgm:pt modelId="{C7D106F3-D8E0-4234-ACFF-47C97D4810A5}" type="pres">
      <dgm:prSet presAssocID="{BB2F9E94-17C3-43D7-8576-603ECE10EE17}" presName="sibTrans" presStyleCnt="0"/>
      <dgm:spPr/>
    </dgm:pt>
    <dgm:pt modelId="{D9F69DA0-4BC6-40F0-B6DA-702EB79CB9DE}" type="pres">
      <dgm:prSet presAssocID="{FEEA4347-6214-49FC-BEBD-3592E148D894}" presName="node" presStyleLbl="node1" presStyleIdx="6" presStyleCnt="23">
        <dgm:presLayoutVars>
          <dgm:bulletEnabled val="1"/>
        </dgm:presLayoutVars>
      </dgm:prSet>
      <dgm:spPr/>
    </dgm:pt>
    <dgm:pt modelId="{5C7E1703-684F-4811-BE1C-0983837F404C}" type="pres">
      <dgm:prSet presAssocID="{71184999-E548-49AF-8BAC-9C16E3E58A22}" presName="sibTrans" presStyleCnt="0"/>
      <dgm:spPr/>
    </dgm:pt>
    <dgm:pt modelId="{C69DA90B-3E98-440F-8709-CC95EE3ED876}" type="pres">
      <dgm:prSet presAssocID="{2E0F2E0A-5B7B-48ED-884D-CA65F49EC4BE}" presName="node" presStyleLbl="node1" presStyleIdx="7" presStyleCnt="23">
        <dgm:presLayoutVars>
          <dgm:bulletEnabled val="1"/>
        </dgm:presLayoutVars>
      </dgm:prSet>
      <dgm:spPr/>
    </dgm:pt>
    <dgm:pt modelId="{F3922BCC-07E7-4A8B-A684-FB05A4A7D0E0}" type="pres">
      <dgm:prSet presAssocID="{C5F410DC-7582-4596-9CAA-28AA44A8EB6B}" presName="sibTrans" presStyleCnt="0"/>
      <dgm:spPr/>
    </dgm:pt>
    <dgm:pt modelId="{7805DAC4-DD8F-4839-9F69-18273A0595B8}" type="pres">
      <dgm:prSet presAssocID="{E5DE352B-D3BD-49D3-9404-B6DF9877C0D9}" presName="node" presStyleLbl="node1" presStyleIdx="8" presStyleCnt="23">
        <dgm:presLayoutVars>
          <dgm:bulletEnabled val="1"/>
        </dgm:presLayoutVars>
      </dgm:prSet>
      <dgm:spPr/>
    </dgm:pt>
    <dgm:pt modelId="{0193E34E-0A27-4C52-B6AA-7C7781BD8586}" type="pres">
      <dgm:prSet presAssocID="{C09354BD-22B0-4908-96C9-16448A7878A9}" presName="sibTrans" presStyleCnt="0"/>
      <dgm:spPr/>
    </dgm:pt>
    <dgm:pt modelId="{E655746A-2E01-4E68-A06B-EEB91DD21BD3}" type="pres">
      <dgm:prSet presAssocID="{F4E1523E-5F20-48F6-949F-8D2F92CBC17B}" presName="node" presStyleLbl="node1" presStyleIdx="9" presStyleCnt="23">
        <dgm:presLayoutVars>
          <dgm:bulletEnabled val="1"/>
        </dgm:presLayoutVars>
      </dgm:prSet>
      <dgm:spPr/>
    </dgm:pt>
    <dgm:pt modelId="{2EC93E90-4C7F-468A-BA6A-3025342F5517}" type="pres">
      <dgm:prSet presAssocID="{23F965F7-8600-4272-9BB1-493201E6CCE4}" presName="sibTrans" presStyleCnt="0"/>
      <dgm:spPr/>
    </dgm:pt>
    <dgm:pt modelId="{C844A61B-667E-4184-B013-A86226BAD293}" type="pres">
      <dgm:prSet presAssocID="{851C7252-F85E-4B96-91C8-5ACB8E780A85}" presName="node" presStyleLbl="node1" presStyleIdx="10" presStyleCnt="23">
        <dgm:presLayoutVars>
          <dgm:bulletEnabled val="1"/>
        </dgm:presLayoutVars>
      </dgm:prSet>
      <dgm:spPr/>
    </dgm:pt>
    <dgm:pt modelId="{E71FAE0B-3412-4F7D-8578-B9BE72CBB8D1}" type="pres">
      <dgm:prSet presAssocID="{E5361FF3-CDEC-4820-BC13-F1137969ADAC}" presName="sibTrans" presStyleCnt="0"/>
      <dgm:spPr/>
    </dgm:pt>
    <dgm:pt modelId="{1FE849E5-1C0A-4646-A3BA-90D7F18C00A6}" type="pres">
      <dgm:prSet presAssocID="{7B447AE0-297C-45D6-BF64-3AB9FA655009}" presName="node" presStyleLbl="node1" presStyleIdx="11" presStyleCnt="23">
        <dgm:presLayoutVars>
          <dgm:bulletEnabled val="1"/>
        </dgm:presLayoutVars>
      </dgm:prSet>
      <dgm:spPr/>
    </dgm:pt>
    <dgm:pt modelId="{436F1432-7B4B-4B43-AF32-EC5F973C4943}" type="pres">
      <dgm:prSet presAssocID="{B3C54526-052D-44FA-83C6-2D8B6C7509E5}" presName="sibTrans" presStyleCnt="0"/>
      <dgm:spPr/>
    </dgm:pt>
    <dgm:pt modelId="{24120891-C77E-4BFC-AAC6-AB26568760EE}" type="pres">
      <dgm:prSet presAssocID="{92EDC128-BAA5-48CA-8757-DE571AB436C2}" presName="node" presStyleLbl="node1" presStyleIdx="12" presStyleCnt="23">
        <dgm:presLayoutVars>
          <dgm:bulletEnabled val="1"/>
        </dgm:presLayoutVars>
      </dgm:prSet>
      <dgm:spPr/>
    </dgm:pt>
    <dgm:pt modelId="{F8383249-5E4A-4A99-8A12-A5A296B9FCBC}" type="pres">
      <dgm:prSet presAssocID="{B1790F90-2822-4564-A097-C8C8EEBD99C2}" presName="sibTrans" presStyleCnt="0"/>
      <dgm:spPr/>
    </dgm:pt>
    <dgm:pt modelId="{94C44319-5DF6-4624-9C4E-5095DAF3414C}" type="pres">
      <dgm:prSet presAssocID="{2A53F9BC-CAC7-4295-B63C-27B245534F3E}" presName="node" presStyleLbl="node1" presStyleIdx="13" presStyleCnt="23">
        <dgm:presLayoutVars>
          <dgm:bulletEnabled val="1"/>
        </dgm:presLayoutVars>
      </dgm:prSet>
      <dgm:spPr/>
    </dgm:pt>
    <dgm:pt modelId="{8F213A97-A6B2-4D2A-A785-BEB218BE521B}" type="pres">
      <dgm:prSet presAssocID="{C908E63F-0B94-47C0-812B-FE763AAB7DA3}" presName="sibTrans" presStyleCnt="0"/>
      <dgm:spPr/>
    </dgm:pt>
    <dgm:pt modelId="{16D23E1F-3648-4C24-9975-040E5A7B35F1}" type="pres">
      <dgm:prSet presAssocID="{731FED9D-DBB8-4EA3-B16D-1B3CFE1E55DE}" presName="node" presStyleLbl="node1" presStyleIdx="14" presStyleCnt="23">
        <dgm:presLayoutVars>
          <dgm:bulletEnabled val="1"/>
        </dgm:presLayoutVars>
      </dgm:prSet>
      <dgm:spPr/>
    </dgm:pt>
    <dgm:pt modelId="{698DCE35-A23F-4901-A0F8-2739C0BB6C60}" type="pres">
      <dgm:prSet presAssocID="{C1C64FAC-C334-4748-A093-37D3E719698C}" presName="sibTrans" presStyleCnt="0"/>
      <dgm:spPr/>
    </dgm:pt>
    <dgm:pt modelId="{694CD402-303E-4633-A87B-6D4C0B64CA3A}" type="pres">
      <dgm:prSet presAssocID="{9BDC0939-9522-42A6-B2AB-E2B5A95DFD4D}" presName="node" presStyleLbl="node1" presStyleIdx="15" presStyleCnt="23">
        <dgm:presLayoutVars>
          <dgm:bulletEnabled val="1"/>
        </dgm:presLayoutVars>
      </dgm:prSet>
      <dgm:spPr/>
    </dgm:pt>
    <dgm:pt modelId="{C85D6175-69C6-4F49-AF02-DE04C8479F4F}" type="pres">
      <dgm:prSet presAssocID="{AB8FEAC5-66D5-4BF0-BC28-5E5661AF38BB}" presName="sibTrans" presStyleCnt="0"/>
      <dgm:spPr/>
    </dgm:pt>
    <dgm:pt modelId="{D9139257-66D7-46DF-B741-A0D1A055A8C4}" type="pres">
      <dgm:prSet presAssocID="{998629FA-4AB4-434D-92AD-00AECB51050B}" presName="node" presStyleLbl="node1" presStyleIdx="16" presStyleCnt="23">
        <dgm:presLayoutVars>
          <dgm:bulletEnabled val="1"/>
        </dgm:presLayoutVars>
      </dgm:prSet>
      <dgm:spPr/>
    </dgm:pt>
    <dgm:pt modelId="{B9FCFF95-C060-4BA4-B288-4DE199A74984}" type="pres">
      <dgm:prSet presAssocID="{2DAF33D5-4887-49D9-8467-C5E8704C71AE}" presName="sibTrans" presStyleCnt="0"/>
      <dgm:spPr/>
    </dgm:pt>
    <dgm:pt modelId="{73E22CE6-3A5B-4A03-B30D-15BEECE2AB50}" type="pres">
      <dgm:prSet presAssocID="{A6CF1877-C659-4CC3-86FA-B7A6F68BA00F}" presName="node" presStyleLbl="node1" presStyleIdx="17" presStyleCnt="23">
        <dgm:presLayoutVars>
          <dgm:bulletEnabled val="1"/>
        </dgm:presLayoutVars>
      </dgm:prSet>
      <dgm:spPr/>
    </dgm:pt>
    <dgm:pt modelId="{467F8427-7BBA-4001-9039-155CB86FBED2}" type="pres">
      <dgm:prSet presAssocID="{F9427D2F-1E25-4D12-A8BE-7655CDA3798F}" presName="sibTrans" presStyleCnt="0"/>
      <dgm:spPr/>
    </dgm:pt>
    <dgm:pt modelId="{885276E1-ED89-42D8-98D4-9AB673944981}" type="pres">
      <dgm:prSet presAssocID="{6BFEA04E-0D4F-4EFF-8BF5-C8DE15CB938E}" presName="node" presStyleLbl="node1" presStyleIdx="18" presStyleCnt="23">
        <dgm:presLayoutVars>
          <dgm:bulletEnabled val="1"/>
        </dgm:presLayoutVars>
      </dgm:prSet>
      <dgm:spPr/>
    </dgm:pt>
    <dgm:pt modelId="{F294368D-570A-438B-AC34-00C66DB68032}" type="pres">
      <dgm:prSet presAssocID="{1BD55FFC-5515-49A1-8D0B-CFFED65A9295}" presName="sibTrans" presStyleCnt="0"/>
      <dgm:spPr/>
    </dgm:pt>
    <dgm:pt modelId="{928CE67E-24B2-4F78-BF07-27F6DC7EF4E2}" type="pres">
      <dgm:prSet presAssocID="{776F480B-C2BF-4540-9EB4-9332DD57A1AD}" presName="node" presStyleLbl="node1" presStyleIdx="19" presStyleCnt="23">
        <dgm:presLayoutVars>
          <dgm:bulletEnabled val="1"/>
        </dgm:presLayoutVars>
      </dgm:prSet>
      <dgm:spPr/>
    </dgm:pt>
    <dgm:pt modelId="{5939E00B-0434-4460-A619-F95655F99344}" type="pres">
      <dgm:prSet presAssocID="{8DA31B86-81F8-4269-B5E9-880DAC6B8BA7}" presName="sibTrans" presStyleCnt="0"/>
      <dgm:spPr/>
    </dgm:pt>
    <dgm:pt modelId="{44E7262D-9021-4C59-BE4B-81780971467D}" type="pres">
      <dgm:prSet presAssocID="{CF6BD051-0810-497E-A033-33C66E414F37}" presName="node" presStyleLbl="node1" presStyleIdx="20" presStyleCnt="23">
        <dgm:presLayoutVars>
          <dgm:bulletEnabled val="1"/>
        </dgm:presLayoutVars>
      </dgm:prSet>
      <dgm:spPr/>
    </dgm:pt>
    <dgm:pt modelId="{CD93E6F6-0ADD-4876-A781-4C14A4907070}" type="pres">
      <dgm:prSet presAssocID="{110EE523-90E3-4900-8DA5-CF831563F84A}" presName="sibTrans" presStyleCnt="0"/>
      <dgm:spPr/>
    </dgm:pt>
    <dgm:pt modelId="{861C3F9A-54BB-4D9D-814E-089F14AD04BB}" type="pres">
      <dgm:prSet presAssocID="{0F6785FC-6729-4782-A054-90C099B7DBED}" presName="node" presStyleLbl="node1" presStyleIdx="21" presStyleCnt="23">
        <dgm:presLayoutVars>
          <dgm:bulletEnabled val="1"/>
        </dgm:presLayoutVars>
      </dgm:prSet>
      <dgm:spPr/>
    </dgm:pt>
    <dgm:pt modelId="{E9C85E8B-67AE-498E-98D7-D43780167EC0}" type="pres">
      <dgm:prSet presAssocID="{A3881901-DCE3-418E-AC28-5DA1CA155682}" presName="sibTrans" presStyleCnt="0"/>
      <dgm:spPr/>
    </dgm:pt>
    <dgm:pt modelId="{1FC36833-5962-43FC-AE77-6853BF4EA1B1}" type="pres">
      <dgm:prSet presAssocID="{327519B7-7A02-4E0F-B7C1-F17070A70E49}" presName="node" presStyleLbl="node1" presStyleIdx="22" presStyleCnt="23">
        <dgm:presLayoutVars>
          <dgm:bulletEnabled val="1"/>
        </dgm:presLayoutVars>
      </dgm:prSet>
      <dgm:spPr/>
    </dgm:pt>
  </dgm:ptLst>
  <dgm:cxnLst>
    <dgm:cxn modelId="{CDC5D60C-B9AD-4BB9-8D32-8AA477F67155}" srcId="{4744D5C3-E9BE-4999-8C66-4E6877AD4AD3}" destId="{CF6BD051-0810-497E-A033-33C66E414F37}" srcOrd="20" destOrd="0" parTransId="{4FA27FF5-5818-423A-B4DB-19766451A90B}" sibTransId="{110EE523-90E3-4900-8DA5-CF831563F84A}"/>
    <dgm:cxn modelId="{4FD67E13-E787-4A36-A52B-A23D3410D4CF}" srcId="{4744D5C3-E9BE-4999-8C66-4E6877AD4AD3}" destId="{A6CF1877-C659-4CC3-86FA-B7A6F68BA00F}" srcOrd="17" destOrd="0" parTransId="{F6934267-AE86-4ADD-891A-6BB1920F7C92}" sibTransId="{F9427D2F-1E25-4D12-A8BE-7655CDA3798F}"/>
    <dgm:cxn modelId="{AACBFA17-B4AA-4D57-8F10-2D49EA486324}" type="presOf" srcId="{0F6785FC-6729-4782-A054-90C099B7DBED}" destId="{861C3F9A-54BB-4D9D-814E-089F14AD04BB}" srcOrd="0" destOrd="0" presId="urn:microsoft.com/office/officeart/2005/8/layout/default"/>
    <dgm:cxn modelId="{4EF40419-73A5-494F-95EE-4D1F6197A315}" type="presOf" srcId="{2A53F9BC-CAC7-4295-B63C-27B245534F3E}" destId="{94C44319-5DF6-4624-9C4E-5095DAF3414C}" srcOrd="0" destOrd="0" presId="urn:microsoft.com/office/officeart/2005/8/layout/default"/>
    <dgm:cxn modelId="{49871D1C-7EF1-42AE-992B-76469FCFF33D}" type="presOf" srcId="{38C695D6-11E7-40A1-8694-117FA20FACB4}" destId="{3D1510F0-A7AD-4F00-862C-C4139FB599F1}" srcOrd="0" destOrd="0" presId="urn:microsoft.com/office/officeart/2005/8/layout/default"/>
    <dgm:cxn modelId="{865E6D1C-5B38-4CA5-9090-FF717E3FD1C7}" type="presOf" srcId="{731FED9D-DBB8-4EA3-B16D-1B3CFE1E55DE}" destId="{16D23E1F-3648-4C24-9975-040E5A7B35F1}" srcOrd="0" destOrd="0" presId="urn:microsoft.com/office/officeart/2005/8/layout/default"/>
    <dgm:cxn modelId="{3C0DE01D-B78F-4400-B3FF-8A706A294A34}" srcId="{4744D5C3-E9BE-4999-8C66-4E6877AD4AD3}" destId="{851C7252-F85E-4B96-91C8-5ACB8E780A85}" srcOrd="10" destOrd="0" parTransId="{0DFC5EDC-BB98-440E-836B-BD75664CC98D}" sibTransId="{E5361FF3-CDEC-4820-BC13-F1137969ADAC}"/>
    <dgm:cxn modelId="{570ADF27-9EBB-4349-A97E-BC5BA9FD4924}" srcId="{4744D5C3-E9BE-4999-8C66-4E6877AD4AD3}" destId="{7B447AE0-297C-45D6-BF64-3AB9FA655009}" srcOrd="11" destOrd="0" parTransId="{951B32D4-EB1A-4B7F-99E0-9C5F040D5342}" sibTransId="{B3C54526-052D-44FA-83C6-2D8B6C7509E5}"/>
    <dgm:cxn modelId="{07D00430-3B77-411F-9B50-C035386FBCEB}" type="presOf" srcId="{4744D5C3-E9BE-4999-8C66-4E6877AD4AD3}" destId="{929E926B-EFD8-4364-B763-3EE595F84A49}" srcOrd="0" destOrd="0" presId="urn:microsoft.com/office/officeart/2005/8/layout/default"/>
    <dgm:cxn modelId="{246CCA30-3091-4A5F-8FE9-DC8F7810F32E}" srcId="{4744D5C3-E9BE-4999-8C66-4E6877AD4AD3}" destId="{9BDC0939-9522-42A6-B2AB-E2B5A95DFD4D}" srcOrd="15" destOrd="0" parTransId="{163D65D6-FC44-420E-9C2E-DBDBE075210C}" sibTransId="{AB8FEAC5-66D5-4BF0-BC28-5E5661AF38BB}"/>
    <dgm:cxn modelId="{8A348639-9FE9-4E47-9045-731B39DC0834}" type="presOf" srcId="{327519B7-7A02-4E0F-B7C1-F17070A70E49}" destId="{1FC36833-5962-43FC-AE77-6853BF4EA1B1}" srcOrd="0" destOrd="0" presId="urn:microsoft.com/office/officeart/2005/8/layout/default"/>
    <dgm:cxn modelId="{0633763A-0435-44FD-AB6D-CC1D667366C5}" srcId="{4744D5C3-E9BE-4999-8C66-4E6877AD4AD3}" destId="{F4E1523E-5F20-48F6-949F-8D2F92CBC17B}" srcOrd="9" destOrd="0" parTransId="{8619CCDB-25BF-4944-B125-EB52DE8359F1}" sibTransId="{23F965F7-8600-4272-9BB1-493201E6CCE4}"/>
    <dgm:cxn modelId="{DD98A13B-94D5-483F-AA65-D34E6A9947C6}" srcId="{4744D5C3-E9BE-4999-8C66-4E6877AD4AD3}" destId="{ABBA96F0-782D-439C-A81E-9AE0CFB03077}" srcOrd="3" destOrd="0" parTransId="{AAEE216D-55D7-4A29-98FB-443F53591564}" sibTransId="{E62D0EE0-EFC4-4232-9428-9C1619DE31DC}"/>
    <dgm:cxn modelId="{EDB87560-C2E5-48E7-AC06-89C23A273202}" type="presOf" srcId="{2E0F2E0A-5B7B-48ED-884D-CA65F49EC4BE}" destId="{C69DA90B-3E98-440F-8709-CC95EE3ED876}" srcOrd="0" destOrd="0" presId="urn:microsoft.com/office/officeart/2005/8/layout/default"/>
    <dgm:cxn modelId="{DF46B063-34C5-451E-BBA4-9F6C290520FF}" type="presOf" srcId="{92EDC128-BAA5-48CA-8757-DE571AB436C2}" destId="{24120891-C77E-4BFC-AAC6-AB26568760EE}" srcOrd="0" destOrd="0" presId="urn:microsoft.com/office/officeart/2005/8/layout/default"/>
    <dgm:cxn modelId="{2AD0C845-E4A2-47BC-8DFE-BB58FD8634EA}" srcId="{4744D5C3-E9BE-4999-8C66-4E6877AD4AD3}" destId="{C3A368BC-3904-4D06-92B9-10A83FD5DA23}" srcOrd="0" destOrd="0" parTransId="{2E9187B6-D4C4-4EE8-8D14-DEDEBF00B3C4}" sibTransId="{975A486A-4235-4B4A-A656-EE1C58BB6FB5}"/>
    <dgm:cxn modelId="{04851B46-65A9-4460-A70E-FEA74A727172}" srcId="{4744D5C3-E9BE-4999-8C66-4E6877AD4AD3}" destId="{74A5F07E-F340-4FFD-8719-ECF68BD85002}" srcOrd="4" destOrd="0" parTransId="{5542D424-FE97-47AC-A722-0140026D02CB}" sibTransId="{3DBDBED3-C004-4033-B2FA-F36A8BD60873}"/>
    <dgm:cxn modelId="{199E8A69-15E3-4BE8-A594-B0D11617C9DE}" type="presOf" srcId="{E5DE352B-D3BD-49D3-9404-B6DF9877C0D9}" destId="{7805DAC4-DD8F-4839-9F69-18273A0595B8}" srcOrd="0" destOrd="0" presId="urn:microsoft.com/office/officeart/2005/8/layout/default"/>
    <dgm:cxn modelId="{E9A16772-AEBC-4DE5-A228-A4DC97EEACBF}" srcId="{4744D5C3-E9BE-4999-8C66-4E6877AD4AD3}" destId="{92EDC128-BAA5-48CA-8757-DE571AB436C2}" srcOrd="12" destOrd="0" parTransId="{059C20AD-06A0-4675-A77D-D934A8EE0A09}" sibTransId="{B1790F90-2822-4564-A097-C8C8EEBD99C2}"/>
    <dgm:cxn modelId="{025B9652-F7AF-4724-9019-FAFF35F32FFE}" type="presOf" srcId="{A6CF1877-C659-4CC3-86FA-B7A6F68BA00F}" destId="{73E22CE6-3A5B-4A03-B30D-15BEECE2AB50}" srcOrd="0" destOrd="0" presId="urn:microsoft.com/office/officeart/2005/8/layout/default"/>
    <dgm:cxn modelId="{C7976E75-DD5F-422B-A3C0-E3865AE6FA0F}" type="presOf" srcId="{74A5F07E-F340-4FFD-8719-ECF68BD85002}" destId="{8CAA197F-69E0-4B1D-977C-166FE1A57AFE}" srcOrd="0" destOrd="0" presId="urn:microsoft.com/office/officeart/2005/8/layout/default"/>
    <dgm:cxn modelId="{ABFACC55-FBB8-4F99-A3EC-20C7CD9555E4}" type="presOf" srcId="{300CAC46-CCEC-42A0-9D5F-338F81175423}" destId="{C9FDB470-6768-41EE-A859-58CD6A44EBEC}" srcOrd="0" destOrd="0" presId="urn:microsoft.com/office/officeart/2005/8/layout/default"/>
    <dgm:cxn modelId="{6C78A559-CAAC-4602-88C5-2EF2490AAC31}" type="presOf" srcId="{F4E1523E-5F20-48F6-949F-8D2F92CBC17B}" destId="{E655746A-2E01-4E68-A06B-EEB91DD21BD3}" srcOrd="0" destOrd="0" presId="urn:microsoft.com/office/officeart/2005/8/layout/default"/>
    <dgm:cxn modelId="{FC7E105A-CB19-4631-8F7C-49577DB2BE25}" srcId="{4744D5C3-E9BE-4999-8C66-4E6877AD4AD3}" destId="{E5DE352B-D3BD-49D3-9404-B6DF9877C0D9}" srcOrd="8" destOrd="0" parTransId="{8DBE933D-F897-4664-AF23-5755D385E46F}" sibTransId="{C09354BD-22B0-4908-96C9-16448A7878A9}"/>
    <dgm:cxn modelId="{E70ABA5A-6687-40E5-A20B-5F2F77DB7710}" srcId="{4744D5C3-E9BE-4999-8C66-4E6877AD4AD3}" destId="{327519B7-7A02-4E0F-B7C1-F17070A70E49}" srcOrd="22" destOrd="0" parTransId="{3B06E237-4FC7-4335-9EFC-A8EDDC0A9CAA}" sibTransId="{621112C0-2F84-4ACE-AE4C-994A33C150DE}"/>
    <dgm:cxn modelId="{37FE4985-048F-4B7A-A8B8-65B58E88221C}" srcId="{4744D5C3-E9BE-4999-8C66-4E6877AD4AD3}" destId="{6BFEA04E-0D4F-4EFF-8BF5-C8DE15CB938E}" srcOrd="18" destOrd="0" parTransId="{A36FAE8C-B9C5-4C21-8948-9CF6FD23BA11}" sibTransId="{1BD55FFC-5515-49A1-8D0B-CFFED65A9295}"/>
    <dgm:cxn modelId="{B1F3518A-BCAA-4FE9-95FC-807DD3867D98}" srcId="{4744D5C3-E9BE-4999-8C66-4E6877AD4AD3}" destId="{CB1AD747-94E2-40E4-A70E-CC4742F65648}" srcOrd="5" destOrd="0" parTransId="{C83F6E28-9324-48A8-BC20-ECA7818EEF57}" sibTransId="{BB2F9E94-17C3-43D7-8576-603ECE10EE17}"/>
    <dgm:cxn modelId="{41799492-31A4-4EA9-BE86-7E94823438F5}" type="presOf" srcId="{7B447AE0-297C-45D6-BF64-3AB9FA655009}" destId="{1FE849E5-1C0A-4646-A3BA-90D7F18C00A6}" srcOrd="0" destOrd="0" presId="urn:microsoft.com/office/officeart/2005/8/layout/default"/>
    <dgm:cxn modelId="{C15C0EA0-2537-42FC-8E12-0117A1E83AC9}" srcId="{4744D5C3-E9BE-4999-8C66-4E6877AD4AD3}" destId="{776F480B-C2BF-4540-9EB4-9332DD57A1AD}" srcOrd="19" destOrd="0" parTransId="{283B317E-4A86-424D-B22E-7364530C813B}" sibTransId="{8DA31B86-81F8-4269-B5E9-880DAC6B8BA7}"/>
    <dgm:cxn modelId="{ADF550A3-B903-48FC-BF35-7BBA52315A8C}" srcId="{4744D5C3-E9BE-4999-8C66-4E6877AD4AD3}" destId="{38C695D6-11E7-40A1-8694-117FA20FACB4}" srcOrd="2" destOrd="0" parTransId="{460E9FA1-88DC-4278-931D-267F36894666}" sibTransId="{196EA86E-7895-4549-B471-F5D9CBCD4F79}"/>
    <dgm:cxn modelId="{8811EBA3-8306-4F36-9918-9265D8D4087A}" srcId="{4744D5C3-E9BE-4999-8C66-4E6877AD4AD3}" destId="{731FED9D-DBB8-4EA3-B16D-1B3CFE1E55DE}" srcOrd="14" destOrd="0" parTransId="{00AB3373-8513-4EA7-B135-0A8CA7713A0A}" sibTransId="{C1C64FAC-C334-4748-A093-37D3E719698C}"/>
    <dgm:cxn modelId="{5A0110A6-D6EF-46A4-B785-D3E9451746D2}" srcId="{4744D5C3-E9BE-4999-8C66-4E6877AD4AD3}" destId="{FEEA4347-6214-49FC-BEBD-3592E148D894}" srcOrd="6" destOrd="0" parTransId="{77C45FA9-5A7D-42C2-90E5-9894AB30B96D}" sibTransId="{71184999-E548-49AF-8BAC-9C16E3E58A22}"/>
    <dgm:cxn modelId="{DCA15EAC-36C2-46C7-B4D1-217088A2E1F0}" srcId="{4744D5C3-E9BE-4999-8C66-4E6877AD4AD3}" destId="{0F6785FC-6729-4782-A054-90C099B7DBED}" srcOrd="21" destOrd="0" parTransId="{A09D3E3A-4D2C-4E17-91D0-DF5A19A2C7E1}" sibTransId="{A3881901-DCE3-418E-AC28-5DA1CA155682}"/>
    <dgm:cxn modelId="{A6C4EDB2-7611-460A-88B3-B79B91CED9A9}" type="presOf" srcId="{ABBA96F0-782D-439C-A81E-9AE0CFB03077}" destId="{9A47254D-94BA-4318-AD34-3B7D4E152533}" srcOrd="0" destOrd="0" presId="urn:microsoft.com/office/officeart/2005/8/layout/default"/>
    <dgm:cxn modelId="{274BB8BD-5D61-4EDA-B356-E35C5C118B73}" srcId="{4744D5C3-E9BE-4999-8C66-4E6877AD4AD3}" destId="{2A53F9BC-CAC7-4295-B63C-27B245534F3E}" srcOrd="13" destOrd="0" parTransId="{119A74C3-44A4-4A2A-BF35-49EE0B1A1B02}" sibTransId="{C908E63F-0B94-47C0-812B-FE763AAB7DA3}"/>
    <dgm:cxn modelId="{84FB5FC2-D8F5-42B1-80DE-D1CFB8EE0ED6}" type="presOf" srcId="{9BDC0939-9522-42A6-B2AB-E2B5A95DFD4D}" destId="{694CD402-303E-4633-A87B-6D4C0B64CA3A}" srcOrd="0" destOrd="0" presId="urn:microsoft.com/office/officeart/2005/8/layout/default"/>
    <dgm:cxn modelId="{959D9AC4-7D2C-4F84-B40B-1F86122F9D2F}" type="presOf" srcId="{851C7252-F85E-4B96-91C8-5ACB8E780A85}" destId="{C844A61B-667E-4184-B013-A86226BAD293}" srcOrd="0" destOrd="0" presId="urn:microsoft.com/office/officeart/2005/8/layout/default"/>
    <dgm:cxn modelId="{016043D0-DB48-40BB-B33C-A6C8AD328045}" type="presOf" srcId="{776F480B-C2BF-4540-9EB4-9332DD57A1AD}" destId="{928CE67E-24B2-4F78-BF07-27F6DC7EF4E2}" srcOrd="0" destOrd="0" presId="urn:microsoft.com/office/officeart/2005/8/layout/default"/>
    <dgm:cxn modelId="{A0E137DB-77B4-4C7C-B147-11A2ECD7D3F6}" type="presOf" srcId="{6BFEA04E-0D4F-4EFF-8BF5-C8DE15CB938E}" destId="{885276E1-ED89-42D8-98D4-9AB673944981}" srcOrd="0" destOrd="0" presId="urn:microsoft.com/office/officeart/2005/8/layout/default"/>
    <dgm:cxn modelId="{1A3DE0E3-4B40-4D07-88AC-543EEFD59664}" type="presOf" srcId="{998629FA-4AB4-434D-92AD-00AECB51050B}" destId="{D9139257-66D7-46DF-B741-A0D1A055A8C4}" srcOrd="0" destOrd="0" presId="urn:microsoft.com/office/officeart/2005/8/layout/default"/>
    <dgm:cxn modelId="{E6A9BBE5-5487-4EE5-847E-4D5CAD379E33}" type="presOf" srcId="{C3A368BC-3904-4D06-92B9-10A83FD5DA23}" destId="{BBEEBC83-A62E-4B7B-AC59-4E92509CE3AD}" srcOrd="0" destOrd="0" presId="urn:microsoft.com/office/officeart/2005/8/layout/default"/>
    <dgm:cxn modelId="{734F58EA-5054-4D83-A1F5-8E202785AD49}" type="presOf" srcId="{FEEA4347-6214-49FC-BEBD-3592E148D894}" destId="{D9F69DA0-4BC6-40F0-B6DA-702EB79CB9DE}" srcOrd="0" destOrd="0" presId="urn:microsoft.com/office/officeart/2005/8/layout/default"/>
    <dgm:cxn modelId="{87A4A2EC-77CA-4D05-A9A7-981F8FEB6BDF}" type="presOf" srcId="{CF6BD051-0810-497E-A033-33C66E414F37}" destId="{44E7262D-9021-4C59-BE4B-81780971467D}" srcOrd="0" destOrd="0" presId="urn:microsoft.com/office/officeart/2005/8/layout/default"/>
    <dgm:cxn modelId="{88B0B0F3-90B4-4EC0-ACEF-BAF1923C29FD}" srcId="{4744D5C3-E9BE-4999-8C66-4E6877AD4AD3}" destId="{300CAC46-CCEC-42A0-9D5F-338F81175423}" srcOrd="1" destOrd="0" parTransId="{C828408D-7A7B-41A0-9AC2-4B352AB68211}" sibTransId="{07B4ADF0-EA66-478F-B5A6-65A1865E0813}"/>
    <dgm:cxn modelId="{6E7AB3F4-80AF-42D0-8F88-8CB2066A54CC}" srcId="{4744D5C3-E9BE-4999-8C66-4E6877AD4AD3}" destId="{998629FA-4AB4-434D-92AD-00AECB51050B}" srcOrd="16" destOrd="0" parTransId="{D0A9CCE2-93C7-424E-8A71-D084491551B7}" sibTransId="{2DAF33D5-4887-49D9-8467-C5E8704C71AE}"/>
    <dgm:cxn modelId="{873523F5-90EC-4BF5-838C-6BC70D5CC054}" type="presOf" srcId="{CB1AD747-94E2-40E4-A70E-CC4742F65648}" destId="{2ECA177B-BFFC-47B8-A39E-60CDCB36E6AC}" srcOrd="0" destOrd="0" presId="urn:microsoft.com/office/officeart/2005/8/layout/default"/>
    <dgm:cxn modelId="{FCCF88FB-2A40-4E73-9182-893D1206DA69}" srcId="{4744D5C3-E9BE-4999-8C66-4E6877AD4AD3}" destId="{2E0F2E0A-5B7B-48ED-884D-CA65F49EC4BE}" srcOrd="7" destOrd="0" parTransId="{8BB256A0-6342-449B-BC60-DCA81797236F}" sibTransId="{C5F410DC-7582-4596-9CAA-28AA44A8EB6B}"/>
    <dgm:cxn modelId="{4E3D1544-E0CD-4AD8-9B8E-430AB722C39B}" type="presParOf" srcId="{929E926B-EFD8-4364-B763-3EE595F84A49}" destId="{BBEEBC83-A62E-4B7B-AC59-4E92509CE3AD}" srcOrd="0" destOrd="0" presId="urn:microsoft.com/office/officeart/2005/8/layout/default"/>
    <dgm:cxn modelId="{57998BAE-044B-4FC6-B0CB-F3D4205C4A5C}" type="presParOf" srcId="{929E926B-EFD8-4364-B763-3EE595F84A49}" destId="{8780B6AD-A846-41B0-99F5-5EE78FEBCB76}" srcOrd="1" destOrd="0" presId="urn:microsoft.com/office/officeart/2005/8/layout/default"/>
    <dgm:cxn modelId="{91792AF0-BF39-4696-806A-A252A3B92152}" type="presParOf" srcId="{929E926B-EFD8-4364-B763-3EE595F84A49}" destId="{C9FDB470-6768-41EE-A859-58CD6A44EBEC}" srcOrd="2" destOrd="0" presId="urn:microsoft.com/office/officeart/2005/8/layout/default"/>
    <dgm:cxn modelId="{4A36019A-C67E-4816-93BB-A8DF274D3D8F}" type="presParOf" srcId="{929E926B-EFD8-4364-B763-3EE595F84A49}" destId="{23F541DB-5887-427E-B649-027302D120F6}" srcOrd="3" destOrd="0" presId="urn:microsoft.com/office/officeart/2005/8/layout/default"/>
    <dgm:cxn modelId="{531AE532-EABB-402C-8674-B75CA585A377}" type="presParOf" srcId="{929E926B-EFD8-4364-B763-3EE595F84A49}" destId="{3D1510F0-A7AD-4F00-862C-C4139FB599F1}" srcOrd="4" destOrd="0" presId="urn:microsoft.com/office/officeart/2005/8/layout/default"/>
    <dgm:cxn modelId="{AF6071A2-CD4F-4D9F-8B0A-58EF17799D1A}" type="presParOf" srcId="{929E926B-EFD8-4364-B763-3EE595F84A49}" destId="{C78A58D6-5086-49CD-B277-FDA659E66D40}" srcOrd="5" destOrd="0" presId="urn:microsoft.com/office/officeart/2005/8/layout/default"/>
    <dgm:cxn modelId="{7220BB32-D48F-4DBD-8805-0F554C92C421}" type="presParOf" srcId="{929E926B-EFD8-4364-B763-3EE595F84A49}" destId="{9A47254D-94BA-4318-AD34-3B7D4E152533}" srcOrd="6" destOrd="0" presId="urn:microsoft.com/office/officeart/2005/8/layout/default"/>
    <dgm:cxn modelId="{F4C6B929-0DF0-49F8-BDEF-0C828EDB10FD}" type="presParOf" srcId="{929E926B-EFD8-4364-B763-3EE595F84A49}" destId="{6FFB0D63-DDD1-4832-BD41-E0E06CA600D3}" srcOrd="7" destOrd="0" presId="urn:microsoft.com/office/officeart/2005/8/layout/default"/>
    <dgm:cxn modelId="{D75948BE-0A33-4D77-BADE-15E3DEDFC1E3}" type="presParOf" srcId="{929E926B-EFD8-4364-B763-3EE595F84A49}" destId="{8CAA197F-69E0-4B1D-977C-166FE1A57AFE}" srcOrd="8" destOrd="0" presId="urn:microsoft.com/office/officeart/2005/8/layout/default"/>
    <dgm:cxn modelId="{32239527-263B-4D66-B4F3-6D2040252648}" type="presParOf" srcId="{929E926B-EFD8-4364-B763-3EE595F84A49}" destId="{EFE4BA33-3E18-4763-AB69-9C1980ADAE88}" srcOrd="9" destOrd="0" presId="urn:microsoft.com/office/officeart/2005/8/layout/default"/>
    <dgm:cxn modelId="{9FD7E1D0-7B5E-48B8-8259-1323585FDC82}" type="presParOf" srcId="{929E926B-EFD8-4364-B763-3EE595F84A49}" destId="{2ECA177B-BFFC-47B8-A39E-60CDCB36E6AC}" srcOrd="10" destOrd="0" presId="urn:microsoft.com/office/officeart/2005/8/layout/default"/>
    <dgm:cxn modelId="{C2F9D74C-7149-48E6-B2DE-156A0A008E34}" type="presParOf" srcId="{929E926B-EFD8-4364-B763-3EE595F84A49}" destId="{C7D106F3-D8E0-4234-ACFF-47C97D4810A5}" srcOrd="11" destOrd="0" presId="urn:microsoft.com/office/officeart/2005/8/layout/default"/>
    <dgm:cxn modelId="{6598F4AD-6456-4130-A0B3-9B7B0DA9B1C2}" type="presParOf" srcId="{929E926B-EFD8-4364-B763-3EE595F84A49}" destId="{D9F69DA0-4BC6-40F0-B6DA-702EB79CB9DE}" srcOrd="12" destOrd="0" presId="urn:microsoft.com/office/officeart/2005/8/layout/default"/>
    <dgm:cxn modelId="{09DFBBC6-5EDF-4DCE-9246-53881DDF0127}" type="presParOf" srcId="{929E926B-EFD8-4364-B763-3EE595F84A49}" destId="{5C7E1703-684F-4811-BE1C-0983837F404C}" srcOrd="13" destOrd="0" presId="urn:microsoft.com/office/officeart/2005/8/layout/default"/>
    <dgm:cxn modelId="{D6F118CE-9A37-471F-A12F-E03710A32E88}" type="presParOf" srcId="{929E926B-EFD8-4364-B763-3EE595F84A49}" destId="{C69DA90B-3E98-440F-8709-CC95EE3ED876}" srcOrd="14" destOrd="0" presId="urn:microsoft.com/office/officeart/2005/8/layout/default"/>
    <dgm:cxn modelId="{1A3DFB93-0BD4-4C56-8AA4-A16F439F3C37}" type="presParOf" srcId="{929E926B-EFD8-4364-B763-3EE595F84A49}" destId="{F3922BCC-07E7-4A8B-A684-FB05A4A7D0E0}" srcOrd="15" destOrd="0" presId="urn:microsoft.com/office/officeart/2005/8/layout/default"/>
    <dgm:cxn modelId="{2D9D6F66-36E4-4FFB-AC8E-F8947FC43C8C}" type="presParOf" srcId="{929E926B-EFD8-4364-B763-3EE595F84A49}" destId="{7805DAC4-DD8F-4839-9F69-18273A0595B8}" srcOrd="16" destOrd="0" presId="urn:microsoft.com/office/officeart/2005/8/layout/default"/>
    <dgm:cxn modelId="{39117B4D-F281-4171-9644-CE7A56DB858C}" type="presParOf" srcId="{929E926B-EFD8-4364-B763-3EE595F84A49}" destId="{0193E34E-0A27-4C52-B6AA-7C7781BD8586}" srcOrd="17" destOrd="0" presId="urn:microsoft.com/office/officeart/2005/8/layout/default"/>
    <dgm:cxn modelId="{0A9E9A7C-7BC9-47D7-94C3-E28D49D1289D}" type="presParOf" srcId="{929E926B-EFD8-4364-B763-3EE595F84A49}" destId="{E655746A-2E01-4E68-A06B-EEB91DD21BD3}" srcOrd="18" destOrd="0" presId="urn:microsoft.com/office/officeart/2005/8/layout/default"/>
    <dgm:cxn modelId="{A148083A-6CD6-4FEA-9835-A33BE9FE551D}" type="presParOf" srcId="{929E926B-EFD8-4364-B763-3EE595F84A49}" destId="{2EC93E90-4C7F-468A-BA6A-3025342F5517}" srcOrd="19" destOrd="0" presId="urn:microsoft.com/office/officeart/2005/8/layout/default"/>
    <dgm:cxn modelId="{43B84180-C2AB-424D-8899-96DCF058B7F3}" type="presParOf" srcId="{929E926B-EFD8-4364-B763-3EE595F84A49}" destId="{C844A61B-667E-4184-B013-A86226BAD293}" srcOrd="20" destOrd="0" presId="urn:microsoft.com/office/officeart/2005/8/layout/default"/>
    <dgm:cxn modelId="{29444EE8-0FC9-4687-B52C-18A7C30918D9}" type="presParOf" srcId="{929E926B-EFD8-4364-B763-3EE595F84A49}" destId="{E71FAE0B-3412-4F7D-8578-B9BE72CBB8D1}" srcOrd="21" destOrd="0" presId="urn:microsoft.com/office/officeart/2005/8/layout/default"/>
    <dgm:cxn modelId="{C4132395-4D6A-4427-9C3F-CE0574E83FA4}" type="presParOf" srcId="{929E926B-EFD8-4364-B763-3EE595F84A49}" destId="{1FE849E5-1C0A-4646-A3BA-90D7F18C00A6}" srcOrd="22" destOrd="0" presId="urn:microsoft.com/office/officeart/2005/8/layout/default"/>
    <dgm:cxn modelId="{33896402-5981-4A63-A023-2F4764CB6C22}" type="presParOf" srcId="{929E926B-EFD8-4364-B763-3EE595F84A49}" destId="{436F1432-7B4B-4B43-AF32-EC5F973C4943}" srcOrd="23" destOrd="0" presId="urn:microsoft.com/office/officeart/2005/8/layout/default"/>
    <dgm:cxn modelId="{221EB8FE-9DE2-4EA5-A209-3D98210B5793}" type="presParOf" srcId="{929E926B-EFD8-4364-B763-3EE595F84A49}" destId="{24120891-C77E-4BFC-AAC6-AB26568760EE}" srcOrd="24" destOrd="0" presId="urn:microsoft.com/office/officeart/2005/8/layout/default"/>
    <dgm:cxn modelId="{97A41570-7B59-4CD7-A91E-C464B755E702}" type="presParOf" srcId="{929E926B-EFD8-4364-B763-3EE595F84A49}" destId="{F8383249-5E4A-4A99-8A12-A5A296B9FCBC}" srcOrd="25" destOrd="0" presId="urn:microsoft.com/office/officeart/2005/8/layout/default"/>
    <dgm:cxn modelId="{36EA8D33-EB88-4C99-B12A-B2C100190734}" type="presParOf" srcId="{929E926B-EFD8-4364-B763-3EE595F84A49}" destId="{94C44319-5DF6-4624-9C4E-5095DAF3414C}" srcOrd="26" destOrd="0" presId="urn:microsoft.com/office/officeart/2005/8/layout/default"/>
    <dgm:cxn modelId="{2FBAE298-9DCB-42A1-A19A-C230CDA8F7E7}" type="presParOf" srcId="{929E926B-EFD8-4364-B763-3EE595F84A49}" destId="{8F213A97-A6B2-4D2A-A785-BEB218BE521B}" srcOrd="27" destOrd="0" presId="urn:microsoft.com/office/officeart/2005/8/layout/default"/>
    <dgm:cxn modelId="{58DFEF1A-66BD-4D42-81B2-6256E18325D2}" type="presParOf" srcId="{929E926B-EFD8-4364-B763-3EE595F84A49}" destId="{16D23E1F-3648-4C24-9975-040E5A7B35F1}" srcOrd="28" destOrd="0" presId="urn:microsoft.com/office/officeart/2005/8/layout/default"/>
    <dgm:cxn modelId="{ABC7CD4F-54E6-4492-A631-F2BA761B736F}" type="presParOf" srcId="{929E926B-EFD8-4364-B763-3EE595F84A49}" destId="{698DCE35-A23F-4901-A0F8-2739C0BB6C60}" srcOrd="29" destOrd="0" presId="urn:microsoft.com/office/officeart/2005/8/layout/default"/>
    <dgm:cxn modelId="{EA473A35-00A3-4A91-9A5F-8EFDA1A8F90D}" type="presParOf" srcId="{929E926B-EFD8-4364-B763-3EE595F84A49}" destId="{694CD402-303E-4633-A87B-6D4C0B64CA3A}" srcOrd="30" destOrd="0" presId="urn:microsoft.com/office/officeart/2005/8/layout/default"/>
    <dgm:cxn modelId="{5B7F315F-479D-423F-87A5-37F33B52BEFD}" type="presParOf" srcId="{929E926B-EFD8-4364-B763-3EE595F84A49}" destId="{C85D6175-69C6-4F49-AF02-DE04C8479F4F}" srcOrd="31" destOrd="0" presId="urn:microsoft.com/office/officeart/2005/8/layout/default"/>
    <dgm:cxn modelId="{E426B6A6-ED86-4313-9ABF-4B91C79451E9}" type="presParOf" srcId="{929E926B-EFD8-4364-B763-3EE595F84A49}" destId="{D9139257-66D7-46DF-B741-A0D1A055A8C4}" srcOrd="32" destOrd="0" presId="urn:microsoft.com/office/officeart/2005/8/layout/default"/>
    <dgm:cxn modelId="{5C8BA493-0B93-4D9D-B0F4-FCAB9DE9DD19}" type="presParOf" srcId="{929E926B-EFD8-4364-B763-3EE595F84A49}" destId="{B9FCFF95-C060-4BA4-B288-4DE199A74984}" srcOrd="33" destOrd="0" presId="urn:microsoft.com/office/officeart/2005/8/layout/default"/>
    <dgm:cxn modelId="{251B20DF-B435-460B-98B2-6F3C753B09A0}" type="presParOf" srcId="{929E926B-EFD8-4364-B763-3EE595F84A49}" destId="{73E22CE6-3A5B-4A03-B30D-15BEECE2AB50}" srcOrd="34" destOrd="0" presId="urn:microsoft.com/office/officeart/2005/8/layout/default"/>
    <dgm:cxn modelId="{7F8395D7-6B5B-4A04-8E43-4D6BD52F8228}" type="presParOf" srcId="{929E926B-EFD8-4364-B763-3EE595F84A49}" destId="{467F8427-7BBA-4001-9039-155CB86FBED2}" srcOrd="35" destOrd="0" presId="urn:microsoft.com/office/officeart/2005/8/layout/default"/>
    <dgm:cxn modelId="{4C2BAF71-0F61-4729-96C8-F1FA8233FEBE}" type="presParOf" srcId="{929E926B-EFD8-4364-B763-3EE595F84A49}" destId="{885276E1-ED89-42D8-98D4-9AB673944981}" srcOrd="36" destOrd="0" presId="urn:microsoft.com/office/officeart/2005/8/layout/default"/>
    <dgm:cxn modelId="{9EB956A4-09E7-4D3B-97DD-F08B84BCE46E}" type="presParOf" srcId="{929E926B-EFD8-4364-B763-3EE595F84A49}" destId="{F294368D-570A-438B-AC34-00C66DB68032}" srcOrd="37" destOrd="0" presId="urn:microsoft.com/office/officeart/2005/8/layout/default"/>
    <dgm:cxn modelId="{6317AD28-99D5-4FA6-8B22-7F7F2B8C79F6}" type="presParOf" srcId="{929E926B-EFD8-4364-B763-3EE595F84A49}" destId="{928CE67E-24B2-4F78-BF07-27F6DC7EF4E2}" srcOrd="38" destOrd="0" presId="urn:microsoft.com/office/officeart/2005/8/layout/default"/>
    <dgm:cxn modelId="{26F819F5-5BB3-4D38-B758-B40F169634EA}" type="presParOf" srcId="{929E926B-EFD8-4364-B763-3EE595F84A49}" destId="{5939E00B-0434-4460-A619-F95655F99344}" srcOrd="39" destOrd="0" presId="urn:microsoft.com/office/officeart/2005/8/layout/default"/>
    <dgm:cxn modelId="{7B17652B-BB3D-44DD-9628-344419EB815B}" type="presParOf" srcId="{929E926B-EFD8-4364-B763-3EE595F84A49}" destId="{44E7262D-9021-4C59-BE4B-81780971467D}" srcOrd="40" destOrd="0" presId="urn:microsoft.com/office/officeart/2005/8/layout/default"/>
    <dgm:cxn modelId="{ACE06898-8DC8-4998-A400-A0886C7A07FE}" type="presParOf" srcId="{929E926B-EFD8-4364-B763-3EE595F84A49}" destId="{CD93E6F6-0ADD-4876-A781-4C14A4907070}" srcOrd="41" destOrd="0" presId="urn:microsoft.com/office/officeart/2005/8/layout/default"/>
    <dgm:cxn modelId="{ECF74417-C399-4706-8DCC-339A801E5EA7}" type="presParOf" srcId="{929E926B-EFD8-4364-B763-3EE595F84A49}" destId="{861C3F9A-54BB-4D9D-814E-089F14AD04BB}" srcOrd="42" destOrd="0" presId="urn:microsoft.com/office/officeart/2005/8/layout/default"/>
    <dgm:cxn modelId="{F397D082-3318-4458-BEFA-9FE270D0D422}" type="presParOf" srcId="{929E926B-EFD8-4364-B763-3EE595F84A49}" destId="{E9C85E8B-67AE-498E-98D7-D43780167EC0}" srcOrd="43" destOrd="0" presId="urn:microsoft.com/office/officeart/2005/8/layout/default"/>
    <dgm:cxn modelId="{F6505F76-4024-4E89-8CB0-EE1F4DC975E2}" type="presParOf" srcId="{929E926B-EFD8-4364-B763-3EE595F84A49}" destId="{1FC36833-5962-43FC-AE77-6853BF4EA1B1}" srcOrd="4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B7C2A2-70EE-40DF-AB29-23E9B1B1B06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1B807-51E4-424E-88C7-63E49AFCE219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b="1" kern="1200"/>
            <a:t>Pointer: </a:t>
          </a:r>
          <a:endParaRPr lang="en-US" sz="3700" kern="1200"/>
        </a:p>
      </dsp:txBody>
      <dsp:txXfrm>
        <a:off x="0" y="0"/>
        <a:ext cx="6900512" cy="1384035"/>
      </dsp:txXfrm>
    </dsp:sp>
    <dsp:sp modelId="{0041A2B5-3A9E-4E3E-976D-ED9D3DD88D3C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B3ABF-5A77-4189-A8EB-252FE7BDBA8D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/>
            <a:t>520.000 ”højpotentielle” frivillige</a:t>
          </a:r>
          <a:endParaRPr lang="en-US" sz="3700" kern="1200"/>
        </a:p>
      </dsp:txBody>
      <dsp:txXfrm>
        <a:off x="0" y="1384035"/>
        <a:ext cx="6900512" cy="1384035"/>
      </dsp:txXfrm>
    </dsp:sp>
    <dsp:sp modelId="{D73E2852-4398-4772-9EE5-7EE3FB08F81F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9128A-D843-46E1-9545-C5CE6AC26128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/>
            <a:t>De højpotentielle frivillige vil gerne være ”lejlighedsvis frivillige”</a:t>
          </a:r>
          <a:endParaRPr lang="en-US" sz="3700" kern="1200"/>
        </a:p>
      </dsp:txBody>
      <dsp:txXfrm>
        <a:off x="0" y="2768070"/>
        <a:ext cx="6900512" cy="1384035"/>
      </dsp:txXfrm>
    </dsp:sp>
    <dsp:sp modelId="{08477C80-05BD-4468-AE8C-E544CF152A09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1F7B7-7F39-437C-89EE-E8179861A9F8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700" kern="1200"/>
            <a:t>Foreninger er forskellige(geografi, størrelse, type).</a:t>
          </a:r>
          <a:endParaRPr lang="en-US" sz="3700" kern="1200"/>
        </a:p>
      </dsp:txBody>
      <dsp:txXfrm>
        <a:off x="0" y="4152105"/>
        <a:ext cx="6900512" cy="13840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9E50-2284-46EB-ACD5-8145A6EBBDEF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D3D9-4165-47AC-9BFB-366C96B24902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6D3C-6FA6-4543-A73F-5FF45D0E328F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Hvordan honorerer vi - og hvem?</a:t>
          </a:r>
          <a:endParaRPr lang="en-US" sz="2500" kern="1200"/>
        </a:p>
      </dsp:txBody>
      <dsp:txXfrm>
        <a:off x="1939533" y="717"/>
        <a:ext cx="4362067" cy="1679249"/>
      </dsp:txXfrm>
    </dsp:sp>
    <dsp:sp modelId="{81C35A1A-70EF-4C13-B786-39A769E59C5B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F6E83-9765-4181-BF66-316CE21084E8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1D6D1-6D70-494B-94BE-E9EFA89C9AFE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Hvad er jeres tilgang til at der udbetales honorar?</a:t>
          </a:r>
          <a:endParaRPr lang="en-US" sz="2500" kern="1200"/>
        </a:p>
      </dsp:txBody>
      <dsp:txXfrm>
        <a:off x="1939533" y="2099779"/>
        <a:ext cx="4362067" cy="1679249"/>
      </dsp:txXfrm>
    </dsp:sp>
    <dsp:sp modelId="{F4BCDBA0-CAE7-4386-BA41-4F3034CE9A19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B2DF2-C490-4134-A606-1DEF5A3D444F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62D78-52E5-44E8-87DB-DCA9DE5C04D1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/>
            <a:t>Hvornår skal der udbetales honorar?</a:t>
          </a:r>
          <a:endParaRPr lang="en-US" sz="2500" kern="1200"/>
        </a:p>
      </dsp:txBody>
      <dsp:txXfrm>
        <a:off x="1939533" y="4198841"/>
        <a:ext cx="4362067" cy="16792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9E50-2284-46EB-ACD5-8145A6EBBDEF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D3D9-4165-47AC-9BFB-366C96B24902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6D3C-6FA6-4543-A73F-5FF45D0E328F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Hvordan sikrer vi fairness i kontingentopkrævning?</a:t>
          </a:r>
          <a:endParaRPr lang="en-US" sz="2500" kern="1200" dirty="0"/>
        </a:p>
      </dsp:txBody>
      <dsp:txXfrm>
        <a:off x="1939533" y="717"/>
        <a:ext cx="4362067" cy="1679249"/>
      </dsp:txXfrm>
    </dsp:sp>
    <dsp:sp modelId="{81C35A1A-70EF-4C13-B786-39A769E59C5B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F6E83-9765-4181-BF66-316CE21084E8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1D6D1-6D70-494B-94BE-E9EFA89C9AFE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Hvad bør være inkluderet i kontingentet?</a:t>
          </a:r>
          <a:endParaRPr lang="en-US" sz="2500" kern="1200" dirty="0"/>
        </a:p>
      </dsp:txBody>
      <dsp:txXfrm>
        <a:off x="1939533" y="2099779"/>
        <a:ext cx="4362067" cy="1679249"/>
      </dsp:txXfrm>
    </dsp:sp>
    <dsp:sp modelId="{F4BCDBA0-CAE7-4386-BA41-4F3034CE9A19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B2DF2-C490-4134-A606-1DEF5A3D444F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62D78-52E5-44E8-87DB-DCA9DE5C04D1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500" kern="1200" dirty="0"/>
            <a:t>Hvor stort skal et kontingent være?</a:t>
          </a:r>
          <a:endParaRPr lang="en-US" sz="2500" kern="1200" dirty="0"/>
        </a:p>
      </dsp:txBody>
      <dsp:txXfrm>
        <a:off x="1939533" y="4198841"/>
        <a:ext cx="4362067" cy="16792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59E50-2284-46EB-ACD5-8145A6EBBDEF}">
      <dsp:nvSpPr>
        <dsp:cNvPr id="0" name=""/>
        <dsp:cNvSpPr/>
      </dsp:nvSpPr>
      <dsp:spPr>
        <a:xfrm>
          <a:off x="0" y="717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4D3D9-4165-47AC-9BFB-366C96B24902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66D3C-6FA6-4543-A73F-5FF45D0E328F}">
      <dsp:nvSpPr>
        <dsp:cNvPr id="0" name=""/>
        <dsp:cNvSpPr/>
      </dsp:nvSpPr>
      <dsp:spPr>
        <a:xfrm>
          <a:off x="1939533" y="717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Hvem skal sikre flere indtægter?</a:t>
          </a:r>
          <a:endParaRPr lang="en-US" sz="2300" kern="1200" dirty="0"/>
        </a:p>
      </dsp:txBody>
      <dsp:txXfrm>
        <a:off x="1939533" y="717"/>
        <a:ext cx="4362067" cy="1679249"/>
      </dsp:txXfrm>
    </dsp:sp>
    <dsp:sp modelId="{81C35A1A-70EF-4C13-B786-39A769E59C5B}">
      <dsp:nvSpPr>
        <dsp:cNvPr id="0" name=""/>
        <dsp:cNvSpPr/>
      </dsp:nvSpPr>
      <dsp:spPr>
        <a:xfrm>
          <a:off x="0" y="2099779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F6E83-9765-4181-BF66-316CE21084E8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1D6D1-6D70-494B-94BE-E9EFA89C9AFE}">
      <dsp:nvSpPr>
        <dsp:cNvPr id="0" name=""/>
        <dsp:cNvSpPr/>
      </dsp:nvSpPr>
      <dsp:spPr>
        <a:xfrm>
          <a:off x="1939533" y="2099779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300" kern="1200" dirty="0"/>
            <a:t>Hvilket ”produkt” kan vi tjene penge på? Investeringer/højrente konti eller?</a:t>
          </a:r>
          <a:endParaRPr lang="en-US" sz="2300" kern="1200" dirty="0"/>
        </a:p>
      </dsp:txBody>
      <dsp:txXfrm>
        <a:off x="1939533" y="2099779"/>
        <a:ext cx="4362067" cy="1679249"/>
      </dsp:txXfrm>
    </dsp:sp>
    <dsp:sp modelId="{F4BCDBA0-CAE7-4386-BA41-4F3034CE9A19}">
      <dsp:nvSpPr>
        <dsp:cNvPr id="0" name=""/>
        <dsp:cNvSpPr/>
      </dsp:nvSpPr>
      <dsp:spPr>
        <a:xfrm>
          <a:off x="0" y="4198841"/>
          <a:ext cx="63016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B2DF2-C490-4134-A606-1DEF5A3D444F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762D78-52E5-44E8-87DB-DCA9DE5C04D1}">
      <dsp:nvSpPr>
        <dsp:cNvPr id="0" name=""/>
        <dsp:cNvSpPr/>
      </dsp:nvSpPr>
      <dsp:spPr>
        <a:xfrm>
          <a:off x="1939533" y="4198841"/>
          <a:ext cx="43620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Hvilke</a:t>
          </a:r>
          <a:r>
            <a:rPr lang="en-US" sz="2300" kern="1200" dirty="0"/>
            <a:t> brands </a:t>
          </a:r>
          <a:r>
            <a:rPr lang="en-US" sz="2300" kern="1200" dirty="0" err="1"/>
            <a:t>vil</a:t>
          </a:r>
          <a:r>
            <a:rPr lang="en-US" sz="2300" kern="1200" dirty="0"/>
            <a:t> vi </a:t>
          </a:r>
          <a:r>
            <a:rPr lang="en-US" sz="2300" kern="1200" dirty="0" err="1"/>
            <a:t>associeres</a:t>
          </a:r>
          <a:r>
            <a:rPr lang="en-US" sz="2300" kern="1200" dirty="0"/>
            <a:t> med? </a:t>
          </a:r>
          <a:r>
            <a:rPr lang="en-US" sz="2300" kern="1200" dirty="0" err="1"/>
            <a:t>Rygning</a:t>
          </a:r>
          <a:r>
            <a:rPr lang="en-US" sz="2300" kern="1200" dirty="0"/>
            <a:t>/</a:t>
          </a:r>
          <a:r>
            <a:rPr lang="en-US" sz="2300" kern="1200" dirty="0" err="1"/>
            <a:t>Krig</a:t>
          </a:r>
          <a:r>
            <a:rPr lang="en-US" sz="2300" kern="1200" dirty="0"/>
            <a:t>/alcohol?</a:t>
          </a:r>
        </a:p>
      </dsp:txBody>
      <dsp:txXfrm>
        <a:off x="1939533" y="4198841"/>
        <a:ext cx="4362067" cy="1679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EBC83-A62E-4B7B-AC59-4E92509CE3AD}">
      <dsp:nvSpPr>
        <dsp:cNvPr id="0" name=""/>
        <dsp:cNvSpPr/>
      </dsp:nvSpPr>
      <dsp:spPr>
        <a:xfrm>
          <a:off x="26314" y="2590"/>
          <a:ext cx="1609687" cy="9658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Flexmedlemsskab - betal lav takst, men så også pr. baneleje. F.eks. klippekort til baneleje</a:t>
          </a:r>
          <a:endParaRPr lang="en-US" sz="900" kern="1200"/>
        </a:p>
      </dsp:txBody>
      <dsp:txXfrm>
        <a:off x="26314" y="2590"/>
        <a:ext cx="1609687" cy="965812"/>
      </dsp:txXfrm>
    </dsp:sp>
    <dsp:sp modelId="{C9FDB470-6768-41EE-A859-58CD6A44EBEC}">
      <dsp:nvSpPr>
        <dsp:cNvPr id="0" name=""/>
        <dsp:cNvSpPr/>
      </dsp:nvSpPr>
      <dsp:spPr>
        <a:xfrm>
          <a:off x="1796971" y="2590"/>
          <a:ext cx="1609687" cy="965812"/>
        </a:xfrm>
        <a:prstGeom prst="rect">
          <a:avLst/>
        </a:prstGeom>
        <a:solidFill>
          <a:schemeClr val="accent2">
            <a:hueOff val="-66153"/>
            <a:satOff val="-3815"/>
            <a:lumOff val="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Få nogle af de unge til at styre SoMe</a:t>
          </a:r>
          <a:endParaRPr lang="en-US" sz="900" kern="1200"/>
        </a:p>
      </dsp:txBody>
      <dsp:txXfrm>
        <a:off x="1796971" y="2590"/>
        <a:ext cx="1609687" cy="965812"/>
      </dsp:txXfrm>
    </dsp:sp>
    <dsp:sp modelId="{3D1510F0-A7AD-4F00-862C-C4139FB599F1}">
      <dsp:nvSpPr>
        <dsp:cNvPr id="0" name=""/>
        <dsp:cNvSpPr/>
      </dsp:nvSpPr>
      <dsp:spPr>
        <a:xfrm>
          <a:off x="3567627" y="2590"/>
          <a:ext cx="1609687" cy="965812"/>
        </a:xfrm>
        <a:prstGeom prst="rect">
          <a:avLst/>
        </a:prstGeom>
        <a:solidFill>
          <a:schemeClr val="accent2">
            <a:hueOff val="-132306"/>
            <a:satOff val="-7630"/>
            <a:lumOff val="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DM i firmacurling</a:t>
          </a:r>
          <a:endParaRPr lang="en-US" sz="900" kern="1200"/>
        </a:p>
      </dsp:txBody>
      <dsp:txXfrm>
        <a:off x="3567627" y="2590"/>
        <a:ext cx="1609687" cy="965812"/>
      </dsp:txXfrm>
    </dsp:sp>
    <dsp:sp modelId="{9A47254D-94BA-4318-AD34-3B7D4E152533}">
      <dsp:nvSpPr>
        <dsp:cNvPr id="0" name=""/>
        <dsp:cNvSpPr/>
      </dsp:nvSpPr>
      <dsp:spPr>
        <a:xfrm>
          <a:off x="5338284" y="2590"/>
          <a:ext cx="1609687" cy="965812"/>
        </a:xfrm>
        <a:prstGeom prst="rect">
          <a:avLst/>
        </a:prstGeom>
        <a:solidFill>
          <a:schemeClr val="accent2">
            <a:hueOff val="-198459"/>
            <a:satOff val="-11445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Træneruddannelse helt op til elitetræneruddannelse</a:t>
          </a:r>
          <a:endParaRPr lang="en-US" sz="900" kern="1200"/>
        </a:p>
      </dsp:txBody>
      <dsp:txXfrm>
        <a:off x="5338284" y="2590"/>
        <a:ext cx="1609687" cy="965812"/>
      </dsp:txXfrm>
    </dsp:sp>
    <dsp:sp modelId="{8CAA197F-69E0-4B1D-977C-166FE1A57AFE}">
      <dsp:nvSpPr>
        <dsp:cNvPr id="0" name=""/>
        <dsp:cNvSpPr/>
      </dsp:nvSpPr>
      <dsp:spPr>
        <a:xfrm>
          <a:off x="7108940" y="2590"/>
          <a:ext cx="1609687" cy="965812"/>
        </a:xfrm>
        <a:prstGeom prst="rect">
          <a:avLst/>
        </a:prstGeom>
        <a:solidFill>
          <a:schemeClr val="accent2">
            <a:hueOff val="-264611"/>
            <a:satOff val="-15260"/>
            <a:lumOff val="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Erhvervsnetværk… måske med mini-sponsorater? Pay and play, mød elitespillerne, eksterne foredragsholdere</a:t>
          </a:r>
          <a:endParaRPr lang="en-US" sz="900" kern="1200"/>
        </a:p>
      </dsp:txBody>
      <dsp:txXfrm>
        <a:off x="7108940" y="2590"/>
        <a:ext cx="1609687" cy="965812"/>
      </dsp:txXfrm>
    </dsp:sp>
    <dsp:sp modelId="{2ECA177B-BFFC-47B8-A39E-60CDCB36E6AC}">
      <dsp:nvSpPr>
        <dsp:cNvPr id="0" name=""/>
        <dsp:cNvSpPr/>
      </dsp:nvSpPr>
      <dsp:spPr>
        <a:xfrm>
          <a:off x="8879597" y="2590"/>
          <a:ext cx="1609687" cy="965812"/>
        </a:xfrm>
        <a:prstGeom prst="rect">
          <a:avLst/>
        </a:prstGeom>
        <a:solidFill>
          <a:schemeClr val="accent2">
            <a:hueOff val="-330764"/>
            <a:satOff val="-19075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Gallafest ifm. årsmødet: fejring og hædring</a:t>
          </a:r>
          <a:endParaRPr lang="en-US" sz="900" kern="1200"/>
        </a:p>
      </dsp:txBody>
      <dsp:txXfrm>
        <a:off x="8879597" y="2590"/>
        <a:ext cx="1609687" cy="965812"/>
      </dsp:txXfrm>
    </dsp:sp>
    <dsp:sp modelId="{D9F69DA0-4BC6-40F0-B6DA-702EB79CB9DE}">
      <dsp:nvSpPr>
        <dsp:cNvPr id="0" name=""/>
        <dsp:cNvSpPr/>
      </dsp:nvSpPr>
      <dsp:spPr>
        <a:xfrm>
          <a:off x="26314" y="1129371"/>
          <a:ext cx="1609687" cy="965812"/>
        </a:xfrm>
        <a:prstGeom prst="rect">
          <a:avLst/>
        </a:prstGeom>
        <a:solidFill>
          <a:schemeClr val="accent2">
            <a:hueOff val="-396917"/>
            <a:satOff val="-22889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Lad DCUF kontingentet følge medlemstallet (bonus info: i golf betaler hvert medlem ca. 160 kr./år)</a:t>
          </a:r>
          <a:endParaRPr lang="en-US" sz="900" kern="1200"/>
        </a:p>
      </dsp:txBody>
      <dsp:txXfrm>
        <a:off x="26314" y="1129371"/>
        <a:ext cx="1609687" cy="965812"/>
      </dsp:txXfrm>
    </dsp:sp>
    <dsp:sp modelId="{C69DA90B-3E98-440F-8709-CC95EE3ED876}">
      <dsp:nvSpPr>
        <dsp:cNvPr id="0" name=""/>
        <dsp:cNvSpPr/>
      </dsp:nvSpPr>
      <dsp:spPr>
        <a:xfrm>
          <a:off x="1796971" y="1129371"/>
          <a:ext cx="1609687" cy="965812"/>
        </a:xfrm>
        <a:prstGeom prst="rect">
          <a:avLst/>
        </a:prstGeom>
        <a:solidFill>
          <a:schemeClr val="accent2">
            <a:hueOff val="-463070"/>
            <a:satOff val="-2670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Start et “pathway” projekt: hvordan kommer man ind og bliver integreret i curlingsporten; som ung, motionist, paynplay spiller etc.</a:t>
          </a:r>
          <a:endParaRPr lang="en-US" sz="900" kern="1200"/>
        </a:p>
      </dsp:txBody>
      <dsp:txXfrm>
        <a:off x="1796971" y="1129371"/>
        <a:ext cx="1609687" cy="965812"/>
      </dsp:txXfrm>
    </dsp:sp>
    <dsp:sp modelId="{7805DAC4-DD8F-4839-9F69-18273A0595B8}">
      <dsp:nvSpPr>
        <dsp:cNvPr id="0" name=""/>
        <dsp:cNvSpPr/>
      </dsp:nvSpPr>
      <dsp:spPr>
        <a:xfrm>
          <a:off x="3567627" y="1129371"/>
          <a:ext cx="1609687" cy="965812"/>
        </a:xfrm>
        <a:prstGeom prst="rect">
          <a:avLst/>
        </a:prstGeom>
        <a:solidFill>
          <a:schemeClr val="accent2">
            <a:hueOff val="-529223"/>
            <a:satOff val="-30519"/>
            <a:lumOff val="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Differentieret rekrutteringsfokus: rekruttér dér, hvor der er ledig istid (f.eks. IKKE voksne i tidsrummet 17-20, hvor der er godt besøgt). Eftermiddage for unge? Morgener for ældre?</a:t>
          </a:r>
          <a:endParaRPr lang="en-US" sz="900" kern="1200"/>
        </a:p>
      </dsp:txBody>
      <dsp:txXfrm>
        <a:off x="3567627" y="1129371"/>
        <a:ext cx="1609687" cy="965812"/>
      </dsp:txXfrm>
    </dsp:sp>
    <dsp:sp modelId="{E655746A-2E01-4E68-A06B-EEB91DD21BD3}">
      <dsp:nvSpPr>
        <dsp:cNvPr id="0" name=""/>
        <dsp:cNvSpPr/>
      </dsp:nvSpPr>
      <dsp:spPr>
        <a:xfrm>
          <a:off x="5338284" y="1129371"/>
          <a:ext cx="1609687" cy="965812"/>
        </a:xfrm>
        <a:prstGeom prst="rect">
          <a:avLst/>
        </a:prstGeom>
        <a:solidFill>
          <a:schemeClr val="accent2">
            <a:hueOff val="-595376"/>
            <a:satOff val="-34334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Registrering af alle medlemmer med navn og adresse for at sikre imod snyd med stemmer</a:t>
          </a:r>
          <a:endParaRPr lang="en-US" sz="900" kern="1200"/>
        </a:p>
      </dsp:txBody>
      <dsp:txXfrm>
        <a:off x="5338284" y="1129371"/>
        <a:ext cx="1609687" cy="965812"/>
      </dsp:txXfrm>
    </dsp:sp>
    <dsp:sp modelId="{C844A61B-667E-4184-B013-A86226BAD293}">
      <dsp:nvSpPr>
        <dsp:cNvPr id="0" name=""/>
        <dsp:cNvSpPr/>
      </dsp:nvSpPr>
      <dsp:spPr>
        <a:xfrm>
          <a:off x="7108940" y="1129371"/>
          <a:ext cx="1609687" cy="965812"/>
        </a:xfrm>
        <a:prstGeom prst="rect">
          <a:avLst/>
        </a:prstGeom>
        <a:solidFill>
          <a:schemeClr val="accent2">
            <a:hueOff val="-661529"/>
            <a:satOff val="-38149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Lav en supportgruppe til DCuF, hvor man får speciel info/aktiviteter. F.eks. en turnering for gamle spillere., med et socialt element</a:t>
          </a:r>
          <a:endParaRPr lang="en-US" sz="900" kern="1200"/>
        </a:p>
      </dsp:txBody>
      <dsp:txXfrm>
        <a:off x="7108940" y="1129371"/>
        <a:ext cx="1609687" cy="965812"/>
      </dsp:txXfrm>
    </dsp:sp>
    <dsp:sp modelId="{1FE849E5-1C0A-4646-A3BA-90D7F18C00A6}">
      <dsp:nvSpPr>
        <dsp:cNvPr id="0" name=""/>
        <dsp:cNvSpPr/>
      </dsp:nvSpPr>
      <dsp:spPr>
        <a:xfrm>
          <a:off x="8879597" y="1129371"/>
          <a:ext cx="1609687" cy="965812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Ny tilgang til bestyrelsesarbejdet: bestyrelsen koncentrerer sig om det overordnede og uddelegerer mere til organisationen</a:t>
          </a:r>
          <a:endParaRPr lang="en-US" sz="900" kern="1200"/>
        </a:p>
      </dsp:txBody>
      <dsp:txXfrm>
        <a:off x="8879597" y="1129371"/>
        <a:ext cx="1609687" cy="965812"/>
      </dsp:txXfrm>
    </dsp:sp>
    <dsp:sp modelId="{24120891-C77E-4BFC-AAC6-AB26568760EE}">
      <dsp:nvSpPr>
        <dsp:cNvPr id="0" name=""/>
        <dsp:cNvSpPr/>
      </dsp:nvSpPr>
      <dsp:spPr>
        <a:xfrm>
          <a:off x="26314" y="2256153"/>
          <a:ext cx="1609687" cy="965812"/>
        </a:xfrm>
        <a:prstGeom prst="rect">
          <a:avLst/>
        </a:prstGeom>
        <a:solidFill>
          <a:schemeClr val="accent2">
            <a:hueOff val="-793834"/>
            <a:satOff val="-45779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Hvis man indmelder sit barn i flere curlingklubber, bør der så være rabat?</a:t>
          </a:r>
          <a:endParaRPr lang="en-US" sz="900" kern="1200"/>
        </a:p>
      </dsp:txBody>
      <dsp:txXfrm>
        <a:off x="26314" y="2256153"/>
        <a:ext cx="1609687" cy="965812"/>
      </dsp:txXfrm>
    </dsp:sp>
    <dsp:sp modelId="{94C44319-5DF6-4624-9C4E-5095DAF3414C}">
      <dsp:nvSpPr>
        <dsp:cNvPr id="0" name=""/>
        <dsp:cNvSpPr/>
      </dsp:nvSpPr>
      <dsp:spPr>
        <a:xfrm>
          <a:off x="1796971" y="2256153"/>
          <a:ext cx="1609687" cy="965812"/>
        </a:xfrm>
        <a:prstGeom prst="rect">
          <a:avLst/>
        </a:prstGeom>
        <a:solidFill>
          <a:schemeClr val="accent2">
            <a:hueOff val="-859987"/>
            <a:satOff val="-49594"/>
            <a:lumOff val="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Skab fokus på “the why” hos klubberne. Der er alt for lille interesse for at bidrage til forbundet og for meget fokus på egen “butik”. Sammen er vi bedre!</a:t>
          </a:r>
          <a:endParaRPr lang="en-US" sz="900" kern="1200"/>
        </a:p>
      </dsp:txBody>
      <dsp:txXfrm>
        <a:off x="1796971" y="2256153"/>
        <a:ext cx="1609687" cy="965812"/>
      </dsp:txXfrm>
    </dsp:sp>
    <dsp:sp modelId="{16D23E1F-3648-4C24-9975-040E5A7B35F1}">
      <dsp:nvSpPr>
        <dsp:cNvPr id="0" name=""/>
        <dsp:cNvSpPr/>
      </dsp:nvSpPr>
      <dsp:spPr>
        <a:xfrm>
          <a:off x="3567627" y="2256153"/>
          <a:ext cx="1609687" cy="965812"/>
        </a:xfrm>
        <a:prstGeom prst="rect">
          <a:avLst/>
        </a:prstGeom>
        <a:solidFill>
          <a:schemeClr val="accent2">
            <a:hueOff val="-926140"/>
            <a:satOff val="-53409"/>
            <a:lumOff val="549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Giv kursus til klubberne om hvordan man provokerer sin klub på sociale medier</a:t>
          </a:r>
          <a:endParaRPr lang="en-US" sz="900" kern="1200"/>
        </a:p>
      </dsp:txBody>
      <dsp:txXfrm>
        <a:off x="3567627" y="2256153"/>
        <a:ext cx="1609687" cy="965812"/>
      </dsp:txXfrm>
    </dsp:sp>
    <dsp:sp modelId="{694CD402-303E-4633-A87B-6D4C0B64CA3A}">
      <dsp:nvSpPr>
        <dsp:cNvPr id="0" name=""/>
        <dsp:cNvSpPr/>
      </dsp:nvSpPr>
      <dsp:spPr>
        <a:xfrm>
          <a:off x="5338284" y="2256153"/>
          <a:ext cx="1609687" cy="965812"/>
        </a:xfrm>
        <a:prstGeom prst="rect">
          <a:avLst/>
        </a:prstGeom>
        <a:solidFill>
          <a:schemeClr val="accent2">
            <a:hueOff val="-992293"/>
            <a:satOff val="-57224"/>
            <a:lumOff val="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Opret et Flex medlemskab for alle pay and play spillere, så vi får en stor marketing platform for at rekruttere medlemmer - f.eks. deres børn</a:t>
          </a:r>
          <a:endParaRPr lang="en-US" sz="900" kern="1200"/>
        </a:p>
      </dsp:txBody>
      <dsp:txXfrm>
        <a:off x="5338284" y="2256153"/>
        <a:ext cx="1609687" cy="965812"/>
      </dsp:txXfrm>
    </dsp:sp>
    <dsp:sp modelId="{D9139257-66D7-46DF-B741-A0D1A055A8C4}">
      <dsp:nvSpPr>
        <dsp:cNvPr id="0" name=""/>
        <dsp:cNvSpPr/>
      </dsp:nvSpPr>
      <dsp:spPr>
        <a:xfrm>
          <a:off x="7108940" y="2256153"/>
          <a:ext cx="1609687" cy="965812"/>
        </a:xfrm>
        <a:prstGeom prst="rect">
          <a:avLst/>
        </a:prstGeom>
        <a:solidFill>
          <a:schemeClr val="accent2">
            <a:hueOff val="-1058446"/>
            <a:satOff val="-61039"/>
            <a:lumOff val="62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Åbent hus i uge 41 med tilmelding og betaling; f.eks 100 kr</a:t>
          </a:r>
          <a:endParaRPr lang="en-US" sz="900" kern="1200"/>
        </a:p>
      </dsp:txBody>
      <dsp:txXfrm>
        <a:off x="7108940" y="2256153"/>
        <a:ext cx="1609687" cy="965812"/>
      </dsp:txXfrm>
    </dsp:sp>
    <dsp:sp modelId="{73E22CE6-3A5B-4A03-B30D-15BEECE2AB50}">
      <dsp:nvSpPr>
        <dsp:cNvPr id="0" name=""/>
        <dsp:cNvSpPr/>
      </dsp:nvSpPr>
      <dsp:spPr>
        <a:xfrm>
          <a:off x="8879597" y="2256153"/>
          <a:ext cx="1609687" cy="965812"/>
        </a:xfrm>
        <a:prstGeom prst="rect">
          <a:avLst/>
        </a:prstGeom>
        <a:solidFill>
          <a:schemeClr val="accent2">
            <a:hueOff val="-1124599"/>
            <a:satOff val="-64853"/>
            <a:lumOff val="6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Årsfest med premier-overrækkelse</a:t>
          </a:r>
          <a:endParaRPr lang="en-US" sz="900" kern="1200"/>
        </a:p>
      </dsp:txBody>
      <dsp:txXfrm>
        <a:off x="8879597" y="2256153"/>
        <a:ext cx="1609687" cy="965812"/>
      </dsp:txXfrm>
    </dsp:sp>
    <dsp:sp modelId="{885276E1-ED89-42D8-98D4-9AB673944981}">
      <dsp:nvSpPr>
        <dsp:cNvPr id="0" name=""/>
        <dsp:cNvSpPr/>
      </dsp:nvSpPr>
      <dsp:spPr>
        <a:xfrm>
          <a:off x="911642" y="3382934"/>
          <a:ext cx="1609687" cy="965812"/>
        </a:xfrm>
        <a:prstGeom prst="rect">
          <a:avLst/>
        </a:prstGeom>
        <a:solidFill>
          <a:schemeClr val="accent2">
            <a:hueOff val="-1190752"/>
            <a:satOff val="-68668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Klar struktur for hvilke opgave der honoreres, hvor meget og hvorfor/hvorfor ikke</a:t>
          </a:r>
          <a:endParaRPr lang="en-US" sz="900" kern="1200"/>
        </a:p>
      </dsp:txBody>
      <dsp:txXfrm>
        <a:off x="911642" y="3382934"/>
        <a:ext cx="1609687" cy="965812"/>
      </dsp:txXfrm>
    </dsp:sp>
    <dsp:sp modelId="{928CE67E-24B2-4F78-BF07-27F6DC7EF4E2}">
      <dsp:nvSpPr>
        <dsp:cNvPr id="0" name=""/>
        <dsp:cNvSpPr/>
      </dsp:nvSpPr>
      <dsp:spPr>
        <a:xfrm>
          <a:off x="2682299" y="3382934"/>
          <a:ext cx="1609687" cy="965812"/>
        </a:xfrm>
        <a:prstGeom prst="rect">
          <a:avLst/>
        </a:prstGeom>
        <a:solidFill>
          <a:schemeClr val="accent2">
            <a:hueOff val="-1256904"/>
            <a:satOff val="-72483"/>
            <a:lumOff val="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Fuld skrald på rekruttering af unge og jo før jo bedre. Gennemsnitsalderen går op, og vi taber medlemmer</a:t>
          </a:r>
          <a:endParaRPr lang="en-US" sz="900" kern="1200"/>
        </a:p>
      </dsp:txBody>
      <dsp:txXfrm>
        <a:off x="2682299" y="3382934"/>
        <a:ext cx="1609687" cy="965812"/>
      </dsp:txXfrm>
    </dsp:sp>
    <dsp:sp modelId="{44E7262D-9021-4C59-BE4B-81780971467D}">
      <dsp:nvSpPr>
        <dsp:cNvPr id="0" name=""/>
        <dsp:cNvSpPr/>
      </dsp:nvSpPr>
      <dsp:spPr>
        <a:xfrm>
          <a:off x="4452956" y="3382934"/>
          <a:ext cx="1609687" cy="965812"/>
        </a:xfrm>
        <a:prstGeom prst="rect">
          <a:avLst/>
        </a:prstGeom>
        <a:solidFill>
          <a:schemeClr val="accent2">
            <a:hueOff val="-1323057"/>
            <a:satOff val="-76298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Indsats for at få flere curlinghaller</a:t>
          </a:r>
          <a:endParaRPr lang="en-US" sz="900" kern="1200"/>
        </a:p>
      </dsp:txBody>
      <dsp:txXfrm>
        <a:off x="4452956" y="3382934"/>
        <a:ext cx="1609687" cy="965812"/>
      </dsp:txXfrm>
    </dsp:sp>
    <dsp:sp modelId="{861C3F9A-54BB-4D9D-814E-089F14AD04BB}">
      <dsp:nvSpPr>
        <dsp:cNvPr id="0" name=""/>
        <dsp:cNvSpPr/>
      </dsp:nvSpPr>
      <dsp:spPr>
        <a:xfrm>
          <a:off x="6223612" y="3382934"/>
          <a:ext cx="1609687" cy="965812"/>
        </a:xfrm>
        <a:prstGeom prst="rect">
          <a:avLst/>
        </a:prstGeom>
        <a:solidFill>
          <a:schemeClr val="accent2">
            <a:hueOff val="-1389210"/>
            <a:satOff val="-80113"/>
            <a:lumOff val="82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“Bring a friend” arrangementer, specielt for unge: curlingspillere inviterer en ven med og man spiller kampe med 2 øvede og 2 nye på hvert hold</a:t>
          </a:r>
          <a:endParaRPr lang="en-US" sz="900" kern="1200"/>
        </a:p>
      </dsp:txBody>
      <dsp:txXfrm>
        <a:off x="6223612" y="3382934"/>
        <a:ext cx="1609687" cy="965812"/>
      </dsp:txXfrm>
    </dsp:sp>
    <dsp:sp modelId="{1FC36833-5962-43FC-AE77-6853BF4EA1B1}">
      <dsp:nvSpPr>
        <dsp:cNvPr id="0" name=""/>
        <dsp:cNvSpPr/>
      </dsp:nvSpPr>
      <dsp:spPr>
        <a:xfrm>
          <a:off x="7994269" y="3382934"/>
          <a:ext cx="1609687" cy="96581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900" kern="1200"/>
            <a:t>Udfærdig et 6-8 ugers forløb, som kan bruges i undervisningen af 4.-5. klasser som bruges i områder med curlinghaller og hvor der er efterfølgende klubaktiviteter planlagt</a:t>
          </a:r>
          <a:endParaRPr lang="en-US" sz="900" kern="1200"/>
        </a:p>
      </dsp:txBody>
      <dsp:txXfrm>
        <a:off x="7994269" y="3382934"/>
        <a:ext cx="1609687" cy="965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693CB-10E4-464A-BBE3-19554AA78F89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CA7F-189B-40BE-AB6E-F6C2DDE8EDB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535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Icebreaker</a:t>
            </a:r>
            <a:r>
              <a:rPr lang="da-DK" dirty="0"/>
              <a:t> – 2 sandheder og 1 løgn. 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CA7F-189B-40BE-AB6E-F6C2DDE8EDB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550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CA7F-189B-40BE-AB6E-F6C2DDE8EDB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06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Google Sans"/>
              </a:rPr>
              <a:t>Gerne have jeres inputs til hvad I ser som forbundets styrker, muligheder, svagheder og trusler, vi kan ikke love alt </a:t>
            </a:r>
            <a:r>
              <a:rPr lang="da-DK" b="0" i="0" dirty="0" err="1">
                <a:solidFill>
                  <a:srgbClr val="4D5156"/>
                </a:solidFill>
                <a:effectLst/>
                <a:highlight>
                  <a:srgbClr val="FFFFFF"/>
                </a:highlight>
                <a:latin typeface="Google Sans"/>
              </a:rPr>
              <a:t>alt</a:t>
            </a:r>
            <a:r>
              <a:rPr lang="da-DK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Google Sans"/>
              </a:rPr>
              <a:t> der bliver fremlagt bliver efterkommet, men det vil indgå som inspiration, når bestyrelsen skal sætte retningen for den nye strategiperiode.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="0" i="0" dirty="0">
              <a:solidFill>
                <a:srgbClr val="4D5156"/>
              </a:solidFill>
              <a:effectLst/>
              <a:highlight>
                <a:srgbClr val="FFFFFF"/>
              </a:highlight>
              <a:latin typeface="Google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="0" i="0" dirty="0">
                <a:solidFill>
                  <a:srgbClr val="4D5156"/>
                </a:solidFill>
                <a:effectLst/>
                <a:highlight>
                  <a:srgbClr val="FFFFFF"/>
                </a:highlight>
                <a:latin typeface="Google Sans"/>
              </a:rPr>
              <a:t>* I må meget gerne gå i dybden med analysen dvs. hvis I skrive frivillige – hvad er det så for frivillige vi mangler og til hvad? Eller medlemmer – hvilken gruppe og hvorfor etc. På den måde kan vi bedre anvende det efterfølgende, hvis det er specifikt. </a:t>
            </a:r>
            <a:endParaRPr lang="da-DK" dirty="0"/>
          </a:p>
          <a:p>
            <a:endParaRPr lang="da-DK" dirty="0"/>
          </a:p>
          <a:p>
            <a:pPr marL="171450" indent="-171450">
              <a:buFontTx/>
              <a:buChar char="-"/>
            </a:pPr>
            <a:r>
              <a:rPr lang="da-DK" dirty="0"/>
              <a:t>Hver gruppe får tildelt en SWOT-analyse, brainstorm gerne med post-</a:t>
            </a:r>
            <a:r>
              <a:rPr lang="da-DK" dirty="0" err="1"/>
              <a:t>its</a:t>
            </a:r>
            <a:r>
              <a:rPr lang="da-DK" dirty="0"/>
              <a:t> på hvorefter vi fremlægger det for hinanden, hvis tiden er til det. </a:t>
            </a:r>
          </a:p>
          <a:p>
            <a:pPr marL="0" indent="0">
              <a:buFontTx/>
              <a:buNone/>
            </a:pPr>
            <a:r>
              <a:rPr lang="da-DK" dirty="0"/>
              <a:t>Styrker: hvad gør vores forbund/klubber godt, hvad er vi gode til?</a:t>
            </a:r>
          </a:p>
          <a:p>
            <a:pPr marL="0" indent="0">
              <a:buFontTx/>
              <a:buNone/>
            </a:pPr>
            <a:r>
              <a:rPr lang="da-DK" dirty="0"/>
              <a:t>Svagheder: hvor kan vi som klubber og forbund forbedre os? Hvor er andre bedre end os?</a:t>
            </a:r>
          </a:p>
          <a:p>
            <a:pPr marL="0" indent="0">
              <a:buFontTx/>
              <a:buNone/>
            </a:pPr>
            <a:r>
              <a:rPr lang="da-DK" dirty="0"/>
              <a:t>Trusler: hvad er de største farer, der truer vores klubber/forbund?</a:t>
            </a:r>
          </a:p>
          <a:p>
            <a:pPr marL="0" indent="0">
              <a:buFontTx/>
              <a:buNone/>
            </a:pPr>
            <a:r>
              <a:rPr lang="da-DK" dirty="0"/>
              <a:t>Muligheder: Er der nogle muligheder, som vi ikke benytter os af?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CA7F-189B-40BE-AB6E-F6C2DDE8EDB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54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Styrker: Udføres af alle – på tværs af køn, alder og fysisk formåen. Vejen til de bedste er kort, hvis der er noget man gerne vil. Det er muligt at få lov at spille DM osv.</a:t>
            </a:r>
          </a:p>
          <a:p>
            <a:endParaRPr lang="da-DK" dirty="0"/>
          </a:p>
          <a:p>
            <a:r>
              <a:rPr lang="da-DK" dirty="0"/>
              <a:t>Svagheder: istiden er en svaghed + faciliteter, medlemstallet – dette betyder få trænere, mangler mere videndeling på tværs af klubber(indspiste miljøer),</a:t>
            </a:r>
          </a:p>
          <a:p>
            <a:endParaRPr lang="da-DK" dirty="0"/>
          </a:p>
          <a:p>
            <a:r>
              <a:rPr lang="da-DK" dirty="0"/>
              <a:t>Trusler: lille sport – kræver mange frivillige, medlemmerne falder fra, </a:t>
            </a:r>
          </a:p>
          <a:p>
            <a:endParaRPr lang="da-DK" dirty="0"/>
          </a:p>
          <a:p>
            <a:r>
              <a:rPr lang="da-DK" dirty="0"/>
              <a:t>Muligheder: mere kommunikation(SoMe) + eksterne samarbejde med skoler, efterskoler, højskoler.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CA7F-189B-40BE-AB6E-F6C2DDE8EDB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03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FBA4A9-7D07-10D7-05EB-1063AB9EE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96F3E72-7422-91B6-CDFC-973BADA74F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3CCE34C-6971-50A7-1237-F3D6C747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9D781B-C823-012F-706C-B4C4B8B7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6A8A4-F367-148A-4013-9C8256C79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14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102A1-BA02-5497-F4DC-40FE2616E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2180AE8-65B5-315F-9E62-92CE947A9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E0967C-7B9D-C079-E0E3-F2DEC5A02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2C246BB-769C-4DD2-334C-0F1A399D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B350BB5-8A70-0BE2-2132-95D77929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56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459A66DC-86DE-A4D5-BC9B-6E9D79022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C948BBF-B839-7EF5-EC58-1C79553D8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D8AE81-6C35-4665-1A53-54474C397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DB1D4B-BFDB-688A-60A8-0C898B3A1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1E36A6A-9E3A-3899-D72E-46A514672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650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13110-F585-6F13-4B2D-EADFAAFF6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D0F20-5215-F933-6C0A-4A38D00F0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1E488-C791-C7B9-CC5F-AFC64450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8B9AD-8D9B-C9AD-5A9D-C318C2C60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E8E36-678F-AB29-CE4E-E3314C15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5407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3486-B321-C946-26DF-E2080429A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1A2E6-ECEA-B71E-F769-551B7C8B5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72A9C-1A10-EA33-957F-0316E7C4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85361-DD1B-00B7-1978-867832491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B4F6E-860B-E124-3154-F2A6D676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0366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269E-5D10-939A-8AE1-AF40ADF3A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CF3D0-5CF1-82BE-366A-4E0AA6576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8D706-7F2F-38FF-7DD8-A2539468A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61E3A-39CB-802B-53BD-A5D5B8F79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EDD4-85A2-66AD-2FC6-0204743A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4642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E838-8DCC-5CBC-7CE6-FA5DAD097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C0CCE-3287-A3EC-2F8D-416DF7E6B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61534-9ED2-437A-D0E0-88432E6A2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F5DAD-489C-4309-47D0-DC9CFA286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8B6672-39BE-0017-A0BC-59ABF7E8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88102-A011-FD2D-7B25-20117E002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36789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11BE5-3BB3-93B7-860D-8908DB551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BEB3C-895B-128F-02BD-D0550A9BD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4CFEE-25D6-AA57-2977-106D44404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DD833-4BC2-80E7-FC1E-24214D7CE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902564-CF07-C69E-2C5C-7A6B1AF879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814253-FEC1-50C9-8585-8BFD531C9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F77D70-C19D-5D16-D511-42D39A121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5D3BAB-22B4-4377-B732-1F6C80F1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3263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A1967-7D5C-0AD2-0414-34F04BA1F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961D11-F942-A691-512B-FB31A961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B7FE0C-31CD-D819-6E6E-678DAF943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A49FD-1BB4-A2BA-F50E-FA402285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936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286B8-7BCD-2083-4D33-0DEB3CA71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FB2763-0383-BA59-97AF-5C9670BB2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BF915-9D52-8CD6-39C4-C7175098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736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7A4F1-34AA-F6C2-062E-C51BBA340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62B58-AC08-C0DA-FDD8-B68778C86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8BA79-CFC6-C205-59A7-F58C4FF76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7D316E-0912-4694-8A1C-A1C9DD7D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0ED4B-8AC8-7767-C2B6-41FAF008F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10FF5-98DB-7254-D6E7-46755A320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9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013100-D352-EB8F-4D98-4767AE6CB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93FEAE-6B75-D190-D5F3-C0E3F76D7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19E5356-36C6-7525-DA4C-F2A8EC287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C1C593-E9D6-C414-1F93-1B058C82D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8CBA453-9185-8B4C-5849-E7D66B35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483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3F4A-B1E0-5599-696D-CE51E4559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C96360-6CF8-5342-7F13-8B04462BA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EB562-A9CA-5CE6-837C-905D1A711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F1A9E-E896-E8F7-226C-E6FA130B8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93B82D-BF44-13EE-A50A-886FE105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8E53E-876F-1EB8-3126-E739D598F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4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EFE2B-E948-C682-AA85-B1F3021E8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5CF366-A556-AFD2-FC81-1FF5DA05F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E741C-8FE7-9235-79B0-F083139D1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BB045-4CF7-7C3D-63B9-3DFBD5CF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3C85F-A7ED-F0E0-E870-47A5B4D2B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3393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7A16F8-3FDA-6DE0-390A-D6F6AD422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DDC4A9-8F6D-98E4-EA76-514636E73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ECE9D-9F02-6810-9C18-6ECEA4B25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81376-D393-90B8-33D6-ADB2E658A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305BE-FF83-FF8B-D4F3-D2205CC3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05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52A1A8-B300-5CE0-D1D4-6C8BE89A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E071725-1DAC-BEE7-CCD7-8E0C3133B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1C282A-8542-073F-F518-3321B27DB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C2F880-0F00-96D1-18D2-F5D3A8A2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C4B10EC-2FF0-EAF1-1BBA-DFB6A24E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537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9482C-CD79-184E-600A-C89AFB69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B2681D5-F155-7213-3482-C02327814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63F1DC-D40E-7CB2-8A35-16D78AAAA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51B68C-2807-958A-FC65-4A659621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C83040D-2ACC-A6B6-F620-AF38B01C2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FB73F36-2469-2327-D40A-0FC5C8879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112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A79170-4C0F-4FB6-6CAE-6D4340B7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947B4AB-DEE9-7A03-7FB4-5E1AEB7A7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0220F5C-E8D8-7472-2343-8E814B5B8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F977D3D-DB09-3A3E-AF86-A7D67C24D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44542FD-9E73-3465-8D71-9F7502329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6A48547-E1E4-7749-2D15-EC06C0A3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90083ED-61F4-E255-6691-840FF4F5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8B36C5C-F060-194F-7580-FC87E8872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523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378E09-5A83-1D76-1D40-3221643BB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0C5DD67-A7DE-1FAB-1E13-2FB403CB7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B7496AEF-3E7E-80D9-7295-46F364A7B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5E3AC22-5D3B-9515-61C9-4E7FD9CAB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457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EABBEB6-B123-A0A4-D80E-9843584D8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9833B9F-668D-925D-2B34-5C89B1C4E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58F8769-4304-683D-C703-C160B962C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519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B5D310-F953-F7E0-8199-19C79290F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30C0B6-0CF1-2414-1DFC-35BDF281E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005E9B5-68D5-F556-7E28-EE4E624EF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796434E-E690-1211-5B1B-FDDA3730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1924A17-2EDB-122C-5DD0-66C28E381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5A2337E-E052-2232-82BA-98642541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134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9DCE0-C206-30B3-9D77-58FD6812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5368B1B-763C-50D3-C45A-37B008DEE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D9B107C-B611-C2DC-3CCD-62C4B3EC4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3F82420-0472-04DA-5882-FE2DAE30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AE013A9-8905-A1FB-52E1-9A9312BA5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1978BF-888B-9D10-4F79-D7BF0AEA8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023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38EC6A1F-1F97-79C3-2FDF-F1F20762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70BBCF8-5AD8-B05A-DA88-34557DB5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BDD508-0B93-8066-BA71-4DA2677946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DFDD8-052F-42A0-8666-32C5D525D134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F4AA16-FC6C-19EC-6848-B4BBBBCDF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3AC96F8-7D2D-820A-E695-38A1E0449E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09B57-4758-446D-A9E9-CD16EDDE7D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2946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2D74BB-8686-D879-F358-639EF415E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11FC-DA1F-CB14-8CF2-CF8DF8D32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E9793-8FE4-25E5-D94C-B78F369E6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081D2-7770-4DA6-BCA8-8428CC28C1CE}" type="datetimeFigureOut">
              <a:rPr lang="da-DK" smtClean="0"/>
              <a:t>23-05-2024</a:t>
            </a:fld>
            <a:endParaRPr lang="da-D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B0EB0-F65F-A61C-51D7-7777FBF7D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2B939-EFB5-F98D-92E9-7B375AB23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647EF-B455-4186-9638-1EECEA2F9AB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16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C38F7C-3DFD-A5F4-BD10-D3FC57D8F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3577456"/>
            <a:ext cx="10909640" cy="1687814"/>
          </a:xfrm>
        </p:spPr>
        <p:txBody>
          <a:bodyPr anchor="b">
            <a:normAutofit/>
          </a:bodyPr>
          <a:lstStyle/>
          <a:p>
            <a:r>
              <a:rPr lang="da-DK" sz="5600" b="1"/>
              <a:t>Inspirationsdag d. 11 maj</a:t>
            </a:r>
            <a:br>
              <a:rPr lang="da-DK" sz="5600" b="1"/>
            </a:br>
            <a:r>
              <a:rPr lang="da-DK" sz="5600" b="1"/>
              <a:t>Comwell, Aarhus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BD5F206-50C6-C855-5FC5-FF2A7EB8B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07" b="-1"/>
          <a:stretch/>
        </p:blipFill>
        <p:spPr>
          <a:xfrm>
            <a:off x="4872618" y="591670"/>
            <a:ext cx="2442167" cy="2742004"/>
          </a:xfrm>
          <a:prstGeom prst="rect">
            <a:avLst/>
          </a:prstGeom>
        </p:spPr>
      </p:pic>
      <p:sp>
        <p:nvSpPr>
          <p:cNvPr id="41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8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5AC760-9DA1-491D-4CE0-12CD3E93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Ideer fra mentimeter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300B802D-12EA-7CAF-CE2B-58FD343E33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718812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086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244F1B-6114-7E0E-8264-207FA5455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b="1" dirty="0">
                <a:solidFill>
                  <a:srgbClr val="FFFFFF"/>
                </a:solidFill>
              </a:rPr>
              <a:t>Dagsorden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8F336A3-2999-3DBD-5607-B7F55E6C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8858" y="982855"/>
            <a:ext cx="6555347" cy="6221134"/>
          </a:xfrm>
        </p:spPr>
        <p:txBody>
          <a:bodyPr anchor="ctr">
            <a:normAutofit/>
          </a:bodyPr>
          <a:lstStyle/>
          <a:p>
            <a:pPr marL="0" indent="0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Program d. 11. maj fra kl. 13.00</a:t>
            </a:r>
            <a:endParaRPr lang="da-DK" sz="1800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13-13.30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Velkomst og </a:t>
            </a:r>
            <a:r>
              <a:rPr lang="da-DK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icebreaker</a:t>
            </a:r>
            <a:endParaRPr lang="da-DK" sz="1800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13.30-14.30 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Workshop 1 - Frivillighed.  </a:t>
            </a:r>
            <a:endParaRPr lang="da-DK" sz="1800" b="0" dirty="0">
              <a:effectLst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14.35-15.10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Oplæg om </a:t>
            </a:r>
            <a:r>
              <a:rPr 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økonomiskstruktur, professionalisering og fremtidsscenarier. </a:t>
            </a:r>
            <a:endParaRPr lang="da-DK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15.10 - 15.30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Pause med kage og kaffe. </a:t>
            </a:r>
            <a:endParaRPr lang="da-DK" sz="1800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15.30-16.15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Workshop 2 -  Spørgerunde </a:t>
            </a:r>
            <a:endParaRPr lang="da-DK" sz="1800" b="0" dirty="0">
              <a:effectLst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16.20 - 17.20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W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orkshop 3 – </a:t>
            </a:r>
            <a:r>
              <a:rPr lang="da-DK" sz="1800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ociale medier</a:t>
            </a: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17.20-18.00 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Workshop 4 - Strategi + afrunding</a:t>
            </a:r>
            <a:endParaRPr lang="da-DK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rtl="0">
              <a:spcBef>
                <a:spcPts val="1200"/>
              </a:spcBef>
              <a:spcAft>
                <a:spcPts val="1200"/>
              </a:spcAft>
            </a:pPr>
            <a:r>
              <a:rPr lang="da-DK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18.15</a:t>
            </a:r>
            <a:r>
              <a:rPr lang="da-DK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- Aftensmad</a:t>
            </a:r>
            <a:endParaRPr lang="da-DK" sz="1800" dirty="0"/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05307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19BACB-8327-C52A-451C-0DF68FBA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da-DK" sz="5400" b="1"/>
              <a:t>Workshop om frivillighed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6178B80D-8047-0455-E314-5F20C3C553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32422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749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BE163E0-9CEB-196D-8B9B-2C19062BE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a-DK" sz="5400" b="1"/>
              <a:t>Workshop om frivillighed</a:t>
            </a:r>
          </a:p>
        </p:txBody>
      </p:sp>
      <p:sp>
        <p:nvSpPr>
          <p:cNvPr id="2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8E220CC-4140-9B96-E0AF-8F8B77A63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1000" b="1"/>
              <a:t>Trænerrollen</a:t>
            </a:r>
          </a:p>
          <a:p>
            <a:pPr marL="0" indent="0">
              <a:buNone/>
            </a:pPr>
            <a:r>
              <a:rPr lang="da-DK" sz="1000" b="1"/>
              <a:t>Barrierer: </a:t>
            </a:r>
            <a:r>
              <a:rPr lang="da-DK" sz="1000"/>
              <a:t>Kompetenceudvikling, Adgang til info/viden, størrelsen på opgaven kontra tid</a:t>
            </a:r>
          </a:p>
          <a:p>
            <a:pPr marL="0" indent="0">
              <a:buNone/>
            </a:pPr>
            <a:r>
              <a:rPr lang="da-DK" sz="1000" b="1"/>
              <a:t>Potentialer: </a:t>
            </a:r>
            <a:r>
              <a:rPr lang="da-DK" sz="1000"/>
              <a:t>meget uudnyttet viden, styrkelse af samarbejde mellem klubber, mindske arbejdsbyrden</a:t>
            </a:r>
            <a:endParaRPr lang="da-DK" sz="1000" b="1"/>
          </a:p>
          <a:p>
            <a:pPr marL="0" indent="0">
              <a:buNone/>
            </a:pPr>
            <a:r>
              <a:rPr lang="da-DK" sz="1000" b="1"/>
              <a:t>Initiativer: </a:t>
            </a:r>
            <a:r>
              <a:rPr lang="da-DK" sz="1000"/>
              <a:t>vidensbank, træneruddannelse – også for breddetrænerne, afgrænsning af opgaver.</a:t>
            </a:r>
          </a:p>
          <a:p>
            <a:pPr marL="0" indent="0">
              <a:buNone/>
            </a:pPr>
            <a:endParaRPr lang="da-DK" sz="1000" b="1"/>
          </a:p>
          <a:p>
            <a:pPr marL="0" indent="0">
              <a:buNone/>
            </a:pPr>
            <a:r>
              <a:rPr lang="da-DK" sz="1000" b="1"/>
              <a:t>Øvrige hjælpefunktioner</a:t>
            </a:r>
          </a:p>
          <a:p>
            <a:pPr marL="0" indent="0">
              <a:buNone/>
            </a:pPr>
            <a:r>
              <a:rPr lang="da-DK" sz="1000" b="1"/>
              <a:t>Barrierer: </a:t>
            </a:r>
            <a:r>
              <a:rPr lang="da-DK" sz="1000"/>
              <a:t>opgaverne er for store, ikke spændende nok, nogen skal prikke(men hvem gør det?)</a:t>
            </a:r>
            <a:endParaRPr lang="da-DK" sz="1000" b="1"/>
          </a:p>
          <a:p>
            <a:pPr marL="0" indent="0">
              <a:buNone/>
            </a:pPr>
            <a:r>
              <a:rPr lang="da-DK" sz="1000" b="1"/>
              <a:t>Potentialer: </a:t>
            </a:r>
            <a:r>
              <a:rPr lang="da-DK" sz="1000"/>
              <a:t>alle vil gerne hjælpe, overskuelige opgaver, flere medlemmer</a:t>
            </a:r>
            <a:endParaRPr lang="da-DK" sz="1000" b="1"/>
          </a:p>
          <a:p>
            <a:pPr marL="0" indent="0">
              <a:buNone/>
            </a:pPr>
            <a:r>
              <a:rPr lang="da-DK" sz="1000" b="1"/>
              <a:t>Initiativer: </a:t>
            </a:r>
            <a:r>
              <a:rPr lang="da-DK" sz="1000"/>
              <a:t>skabe et fællesskab så man ikke er alene med opgaven, opgavebeskrivelser, anerkende de frivillige. </a:t>
            </a:r>
          </a:p>
          <a:p>
            <a:pPr marL="0" indent="0">
              <a:buNone/>
            </a:pPr>
            <a:endParaRPr lang="da-DK" sz="1000"/>
          </a:p>
          <a:p>
            <a:pPr marL="0" indent="0">
              <a:buNone/>
            </a:pPr>
            <a:r>
              <a:rPr lang="da-DK" sz="1000" b="1"/>
              <a:t>Bestyrelsen/udvalg</a:t>
            </a:r>
          </a:p>
          <a:p>
            <a:pPr marL="0" indent="0">
              <a:buNone/>
            </a:pPr>
            <a:r>
              <a:rPr lang="da-DK" sz="1000" b="1"/>
              <a:t>Barrierer: </a:t>
            </a:r>
            <a:r>
              <a:rPr lang="da-DK" sz="1000"/>
              <a:t>ansvar og uvidenhed om opgaven – manglende lyst og følelsen af at mangle kompetencen, uklar rolle </a:t>
            </a:r>
          </a:p>
          <a:p>
            <a:pPr marL="0" indent="0">
              <a:buNone/>
            </a:pPr>
            <a:r>
              <a:rPr lang="da-DK" sz="1000" b="1"/>
              <a:t>Potentialer</a:t>
            </a:r>
            <a:r>
              <a:rPr lang="da-DK" sz="1000"/>
              <a:t>: ”ansvar” i en forening, sociale begivenheder ”off ice”, bedre til at lede/fordele/uddelegere/nedbryde opgaver</a:t>
            </a:r>
          </a:p>
          <a:p>
            <a:pPr marL="0" indent="0">
              <a:buNone/>
            </a:pPr>
            <a:r>
              <a:rPr lang="da-DK" sz="1000" b="1"/>
              <a:t>Initiativer</a:t>
            </a:r>
            <a:r>
              <a:rPr lang="da-DK" sz="1000"/>
              <a:t>: planlægning efter tilgængelighed – man kommer, så giver man, finde/trække på medlemmernes kompetencer, ”sige tak”. </a:t>
            </a:r>
          </a:p>
        </p:txBody>
      </p:sp>
      <p:pic>
        <p:nvPicPr>
          <p:cNvPr id="6" name="Billede 5" descr="Et billede, der indeholder tøj, person, udendørs, træ&#10;&#10;Automatisk genereret beskrivelse">
            <a:extLst>
              <a:ext uri="{FF2B5EF4-FFF2-40B4-BE49-F238E27FC236}">
                <a16:creationId xmlns:a16="http://schemas.microsoft.com/office/drawing/2014/main" id="{96352760-081C-3A37-B037-C6956B5451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2" r="23222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791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5EB84-4D1F-0DE8-7891-94C759E0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85"/>
            <a:ext cx="3200400" cy="42381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Honorar-struktur</a:t>
            </a:r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8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Subtitle 2">
            <a:extLst>
              <a:ext uri="{FF2B5EF4-FFF2-40B4-BE49-F238E27FC236}">
                <a16:creationId xmlns:a16="http://schemas.microsoft.com/office/drawing/2014/main" id="{7B731D4E-6F90-7B89-42DA-DAA3786141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D8E742-887F-7BBA-3DA6-988D8C4FE098}"/>
              </a:ext>
            </a:extLst>
          </p:cNvPr>
          <p:cNvSpPr/>
          <p:nvPr/>
        </p:nvSpPr>
        <p:spPr>
          <a:xfrm>
            <a:off x="189571" y="2776655"/>
            <a:ext cx="4466317" cy="380406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Fakta-Boks: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Dommere honoreres med kr. 200 pr. kamp (maks. kr. 500/dag jvf.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SKAT's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regler)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Bestyrelsesmedlemmer honoreres med kr. 1.800 om året.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Trænere på træningslejr honoreres med kr. 1.000 pr. dag.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Bestyrelsesformand, samme som bestyrelsesmedlemmer. DIF anbefaler honorar på kr. 15.000 årligt. </a:t>
            </a:r>
            <a:b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Ca. 10-12 feriedage/år+10-20 timer ugentligt)</a:t>
            </a:r>
          </a:p>
        </p:txBody>
      </p:sp>
    </p:spTree>
    <p:extLst>
      <p:ext uri="{BB962C8B-B14F-4D97-AF65-F5344CB8AC3E}">
        <p14:creationId xmlns:p14="http://schemas.microsoft.com/office/powerpoint/2010/main" val="157397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5EB84-4D1F-0DE8-7891-94C759E0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85"/>
            <a:ext cx="3614206" cy="42381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Medlems</a:t>
            </a: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klubkontingent</a:t>
            </a:r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8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Subtitle 2">
            <a:extLst>
              <a:ext uri="{FF2B5EF4-FFF2-40B4-BE49-F238E27FC236}">
                <a16:creationId xmlns:a16="http://schemas.microsoft.com/office/drawing/2014/main" id="{7B731D4E-6F90-7B89-42DA-DAA3786141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9D8E742-887F-7BBA-3DA6-988D8C4FE098}"/>
              </a:ext>
            </a:extLst>
          </p:cNvPr>
          <p:cNvSpPr/>
          <p:nvPr/>
        </p:nvSpPr>
        <p:spPr>
          <a:xfrm>
            <a:off x="189571" y="3334215"/>
            <a:ext cx="4466317" cy="324650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Fakta-Boks: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Der opkræves i dag kr. 1.200 pr. stemme ved generalforsamlingen (maks. 6 stemmer)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Dansk Skøjteunion: Kr. 5.000 pr. klub + kr. 120 pr. medlem. Inkl. </a:t>
            </a:r>
            <a:r>
              <a:rPr kumimoji="0" lang="da-DK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best.ansvarsforsikr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 Danske Spejderkorps: Kr. 300+ pr. medlem</a:t>
            </a:r>
          </a:p>
        </p:txBody>
      </p:sp>
    </p:spTree>
    <p:extLst>
      <p:ext uri="{BB962C8B-B14F-4D97-AF65-F5344CB8AC3E}">
        <p14:creationId xmlns:p14="http://schemas.microsoft.com/office/powerpoint/2010/main" val="4063447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89059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5EB84-4D1F-0DE8-7891-94C759E0F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185"/>
            <a:ext cx="3614206" cy="4238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Nye </a:t>
            </a:r>
            <a:r>
              <a:rPr lang="en-US" dirty="0" err="1">
                <a:solidFill>
                  <a:schemeClr val="bg1"/>
                </a:solidFill>
              </a:rPr>
              <a:t>indtægtskilder</a:t>
            </a:r>
            <a:endParaRPr lang="da-DK" dirty="0">
              <a:solidFill>
                <a:schemeClr val="bg1"/>
              </a:solidFill>
            </a:endParaRPr>
          </a:p>
        </p:txBody>
      </p:sp>
      <p:grpSp>
        <p:nvGrpSpPr>
          <p:cNvPr id="8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910252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260" y="4752208"/>
            <a:ext cx="365021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09667" y="5539935"/>
            <a:ext cx="975169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12" name="Subtitle 2">
            <a:extLst>
              <a:ext uri="{FF2B5EF4-FFF2-40B4-BE49-F238E27FC236}">
                <a16:creationId xmlns:a16="http://schemas.microsoft.com/office/drawing/2014/main" id="{7B731D4E-6F90-7B89-42DA-DAA3786141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84139" y="477540"/>
          <a:ext cx="63016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528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4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3D21BB-6C4C-4F7D-D4DE-98EDC8F2A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000" b="1" kern="1200">
                <a:latin typeface="+mj-lt"/>
                <a:ea typeface="+mj-ea"/>
                <a:cs typeface="+mj-cs"/>
              </a:rPr>
              <a:t>Workshop 4 - strategi</a:t>
            </a:r>
            <a:endParaRPr lang="da-DK" sz="5000" b="1"/>
          </a:p>
        </p:txBody>
      </p:sp>
      <p:sp>
        <p:nvSpPr>
          <p:cNvPr id="5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8F935CB-A948-D136-2FA4-654FDE322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da-DK" sz="2200" b="0" i="0">
                <a:effectLst/>
                <a:highlight>
                  <a:srgbClr val="FFFFFF"/>
                </a:highlight>
                <a:latin typeface="Google Sans"/>
              </a:rPr>
              <a:t>Ny strategiperiode fra 2026.</a:t>
            </a:r>
          </a:p>
          <a:p>
            <a:r>
              <a:rPr lang="da-DK" sz="2200" b="0" i="0">
                <a:effectLst/>
                <a:highlight>
                  <a:srgbClr val="FFFFFF"/>
                </a:highlight>
                <a:latin typeface="Google Sans"/>
              </a:rPr>
              <a:t>En</a:t>
            </a:r>
            <a:r>
              <a:rPr lang="da-DK" sz="2200" b="0" i="0">
                <a:effectLst/>
                <a:latin typeface="Google Sans"/>
              </a:rPr>
              <a:t> SWOT-analyse </a:t>
            </a:r>
            <a:r>
              <a:rPr lang="da-DK" sz="2200" b="0" i="0">
                <a:effectLst/>
                <a:highlight>
                  <a:srgbClr val="FFFFFF"/>
                </a:highlight>
                <a:latin typeface="Google Sans"/>
              </a:rPr>
              <a:t>er et godt analyseredskab til at vurdere forbundets overordnede situation.</a:t>
            </a:r>
          </a:p>
          <a:p>
            <a:pPr lvl="1"/>
            <a:r>
              <a:rPr lang="da-DK" sz="2200">
                <a:highlight>
                  <a:srgbClr val="FFFFFF"/>
                </a:highlight>
                <a:latin typeface="Google Sans"/>
              </a:rPr>
              <a:t>Indebærer både de styrker og svagheder vores organisation har, samt hvilke muligheder og trusler, der påvirker vores forbund samt klubber.</a:t>
            </a:r>
          </a:p>
          <a:p>
            <a:endParaRPr lang="da-DK" sz="2200" b="0" i="0">
              <a:effectLst/>
              <a:highlight>
                <a:srgbClr val="FFFFFF"/>
              </a:highlight>
              <a:latin typeface="Google Sans"/>
            </a:endParaRPr>
          </a:p>
          <a:p>
            <a:endParaRPr lang="da-DK" sz="2200"/>
          </a:p>
        </p:txBody>
      </p:sp>
      <p:pic>
        <p:nvPicPr>
          <p:cNvPr id="7" name="Billede 6" descr="Et billede, der indeholder tekst, skærmbillede, Font/skrifttype, nummer/tal&#10;&#10;Automatisk genereret beskrivelse">
            <a:extLst>
              <a:ext uri="{FF2B5EF4-FFF2-40B4-BE49-F238E27FC236}">
                <a16:creationId xmlns:a16="http://schemas.microsoft.com/office/drawing/2014/main" id="{18BA822D-02B1-6E93-9621-6F1404A01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2098377"/>
            <a:ext cx="5458968" cy="266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4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E82928-B243-60EA-9AE1-1E44CE77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/>
              <a:t>Deltagernes svar</a:t>
            </a:r>
            <a:endParaRPr lang="da-DK" sz="5400" b="1"/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0C08C68-903B-8148-6FED-F59A9E32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da-DK" sz="1200" b="1"/>
              <a:t>Styrker</a:t>
            </a:r>
            <a:r>
              <a:rPr lang="da-DK" sz="12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(internt fokus):</a:t>
            </a:r>
            <a:r>
              <a:rPr lang="da-DK" sz="12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fantastisk sport, kan udføres på tværs af køn, alder, fysisk formåen en niche sport – mange nye medlemmer er nysgerrige. Plads til alle, meget billigt, OL-discipliner, DM for alle. Kurser og uddannelse, fællesskab, men svært at komme ind, let at komme til VM og DM, man kan hurtigt blive en del af de bedste.</a:t>
            </a:r>
          </a:p>
          <a:p>
            <a:pPr marL="0" indent="0">
              <a:buNone/>
            </a:pPr>
            <a:endParaRPr lang="da-DK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da-DK" sz="1200" b="1"/>
              <a:t>Svagheder (internt fokus): </a:t>
            </a:r>
            <a:r>
              <a:rPr lang="da-DK" sz="1200"/>
              <a:t>vi er en niche sport, manglende oplysning om sporten og hvor den spilles, manglende tv-tid, istid. Store krav til faciliteter, svær holddannelse. Medlemstal og mange gamle, få trænere, lavt kontingent, ingen sponsor, ikke så meget samarbejde på tværs af klubberne, meget indspiste miljøer.</a:t>
            </a:r>
          </a:p>
          <a:p>
            <a:pPr marL="0" indent="0">
              <a:buNone/>
            </a:pPr>
            <a:endParaRPr lang="da-DK" sz="1200" b="1"/>
          </a:p>
          <a:p>
            <a:pPr marL="0" indent="0">
              <a:buNone/>
            </a:pPr>
            <a:r>
              <a:rPr lang="da-DK" sz="1200" b="1"/>
              <a:t>Trusler (eksternt fokus): </a:t>
            </a:r>
            <a:r>
              <a:rPr lang="da-DK" sz="1200"/>
              <a:t>istid, mere individualisering, lille sport. Kræver mange frivillige, medlemmer falder fra. Konkurrence fra andre sportsgrene, Elite: fultidsspillere, store budgetter, adgang til is – haller og udbredelse. </a:t>
            </a:r>
          </a:p>
          <a:p>
            <a:pPr marL="0" indent="0">
              <a:buNone/>
            </a:pPr>
            <a:endParaRPr lang="da-DK" sz="1200" b="1"/>
          </a:p>
          <a:p>
            <a:pPr marL="0" indent="0">
              <a:buNone/>
            </a:pPr>
            <a:r>
              <a:rPr lang="da-DK" sz="1200" b="1"/>
              <a:t>Muligheder (eksternt fokus): </a:t>
            </a:r>
            <a:r>
              <a:rPr lang="da-DK" sz="1200"/>
              <a:t>mere eksponering i TV, platform på sociale medier – FB, instagram, TIK-TOK, snapchat, brug af influencer, mere skolecurling for at få fat på børn/unge 10-15 år, efterskoler, højskoler, folkeskoler, tiltrække ældre og handicappede, familiesport, gode faciliteter.  Årsgalla ifm. Årsmødet, arbejde for flere haller, udnytte istiden bedre, skolecurling/efterskole curling, bedre brug af SoMe – inkluder de unge</a:t>
            </a:r>
          </a:p>
          <a:p>
            <a:pPr marL="0" indent="0">
              <a:buNone/>
            </a:pPr>
            <a:endParaRPr lang="da-DK" sz="1200"/>
          </a:p>
        </p:txBody>
      </p:sp>
      <p:pic>
        <p:nvPicPr>
          <p:cNvPr id="5" name="Picture 4" descr="Én i mængden">
            <a:extLst>
              <a:ext uri="{FF2B5EF4-FFF2-40B4-BE49-F238E27FC236}">
                <a16:creationId xmlns:a16="http://schemas.microsoft.com/office/drawing/2014/main" id="{3A7724DA-6EAD-0A93-D599-EC7026C572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81" r="9565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0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30296</TotalTime>
  <Words>1504</Words>
  <Application>Microsoft Office PowerPoint</Application>
  <PresentationFormat>Widescreen</PresentationFormat>
  <Paragraphs>115</Paragraphs>
  <Slides>10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Google Sans</vt:lpstr>
      <vt:lpstr>Office-tema</vt:lpstr>
      <vt:lpstr>Office Theme</vt:lpstr>
      <vt:lpstr>Inspirationsdag d. 11 maj Comwell, Aarhus</vt:lpstr>
      <vt:lpstr>Dagsorden</vt:lpstr>
      <vt:lpstr>Workshop om frivillighed</vt:lpstr>
      <vt:lpstr>Workshop om frivillighed</vt:lpstr>
      <vt:lpstr>Honorar-struktur</vt:lpstr>
      <vt:lpstr>Medlems- og klubkontingent</vt:lpstr>
      <vt:lpstr>Nye indtægtskilder</vt:lpstr>
      <vt:lpstr>Workshop 4 - strategi</vt:lpstr>
      <vt:lpstr>Deltagernes svar</vt:lpstr>
      <vt:lpstr>Ideer fra mentimeter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Rekruttering og fastholdelse</dc:title>
  <dc:creator>Mia Barrett</dc:creator>
  <cp:lastModifiedBy>Mia Barrett</cp:lastModifiedBy>
  <cp:revision>11</cp:revision>
  <dcterms:created xsi:type="dcterms:W3CDTF">2023-08-31T07:06:03Z</dcterms:created>
  <dcterms:modified xsi:type="dcterms:W3CDTF">2024-05-27T06:02:15Z</dcterms:modified>
</cp:coreProperties>
</file>